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5e4444c8842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9d653cc92468f"/>
  </p:sldMasterIdLst>
  <p:sldIdLst>
    <p:sldId xmlns:r="http://schemas.openxmlformats.org/officeDocument/2006/relationships" id="256" r:id="R3dcfcec2545b430e"/>
    <p:sldId xmlns:r="http://schemas.openxmlformats.org/officeDocument/2006/relationships" id="257" r:id="R2d82d51569b0477e"/>
    <p:sldId xmlns:r="http://schemas.openxmlformats.org/officeDocument/2006/relationships" id="258" r:id="R16a4c45ed6ff4916"/>
    <p:sldId xmlns:r="http://schemas.openxmlformats.org/officeDocument/2006/relationships" id="259" r:id="R8e739f3095a74dac"/>
    <p:sldId xmlns:r="http://schemas.openxmlformats.org/officeDocument/2006/relationships" id="260" r:id="Re53613cc98144a5f"/>
    <p:sldId xmlns:r="http://schemas.openxmlformats.org/officeDocument/2006/relationships" id="261" r:id="Rf634c0cd24f7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9d653cc92468f" /><Relationship Type="http://schemas.openxmlformats.org/officeDocument/2006/relationships/slide" Target="/ppt/slides/slide1.xml" Id="R3dcfcec2545b430e" /><Relationship Type="http://schemas.openxmlformats.org/officeDocument/2006/relationships/slide" Target="/ppt/slides/slide2.xml" Id="R2d82d51569b0477e" /><Relationship Type="http://schemas.openxmlformats.org/officeDocument/2006/relationships/slide" Target="/ppt/slides/slide3.xml" Id="R16a4c45ed6ff4916" /><Relationship Type="http://schemas.openxmlformats.org/officeDocument/2006/relationships/slide" Target="/ppt/slides/slide4.xml" Id="R8e739f3095a74dac" /><Relationship Type="http://schemas.openxmlformats.org/officeDocument/2006/relationships/slide" Target="/ppt/slides/slide5.xml" Id="Re53613cc98144a5f" /><Relationship Type="http://schemas.openxmlformats.org/officeDocument/2006/relationships/slide" Target="/ppt/slides/slide6.xml" Id="Rf634c0cd24f7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adeebee1c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7f1e2b0fd429c" /><Relationship Type="http://schemas.openxmlformats.org/officeDocument/2006/relationships/theme" Target="/ppt/slideMasters/theme/theme1.xml" Id="R5b62bbd8cf62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7f1e2b0fd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72de3cedd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21fbca68a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ab659432c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f527c95ce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795b5a43c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4f694257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CHRISTOPHER AALHOLM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