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0607a954943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58ec799faa41e8"/>
  </p:sldMasterIdLst>
  <p:sldIdLst>
    <p:sldId xmlns:r="http://schemas.openxmlformats.org/officeDocument/2006/relationships" id="256" r:id="R549596a655e6471b"/>
    <p:sldId xmlns:r="http://schemas.openxmlformats.org/officeDocument/2006/relationships" id="257" r:id="Rc803d5132bee4b2a"/>
    <p:sldId xmlns:r="http://schemas.openxmlformats.org/officeDocument/2006/relationships" id="258" r:id="Reafb389271c94a17"/>
    <p:sldId xmlns:r="http://schemas.openxmlformats.org/officeDocument/2006/relationships" id="259" r:id="R9938cb24c7194284"/>
    <p:sldId xmlns:r="http://schemas.openxmlformats.org/officeDocument/2006/relationships" id="260" r:id="Rbbfd34d2c2f44088"/>
    <p:sldId xmlns:r="http://schemas.openxmlformats.org/officeDocument/2006/relationships" id="261" r:id="Racd1b121f27c4ac1"/>
    <p:sldId xmlns:r="http://schemas.openxmlformats.org/officeDocument/2006/relationships" id="262" r:id="R8c86cf003022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8ec799faa41e8" /><Relationship Type="http://schemas.openxmlformats.org/officeDocument/2006/relationships/slide" Target="/ppt/slides/slide1.xml" Id="R549596a655e6471b" /><Relationship Type="http://schemas.openxmlformats.org/officeDocument/2006/relationships/slide" Target="/ppt/slides/slide2.xml" Id="Rc803d5132bee4b2a" /><Relationship Type="http://schemas.openxmlformats.org/officeDocument/2006/relationships/slide" Target="/ppt/slides/slide3.xml" Id="Reafb389271c94a17" /><Relationship Type="http://schemas.openxmlformats.org/officeDocument/2006/relationships/slide" Target="/ppt/slides/slide4.xml" Id="R9938cb24c7194284" /><Relationship Type="http://schemas.openxmlformats.org/officeDocument/2006/relationships/slide" Target="/ppt/slides/slide5.xml" Id="Rbbfd34d2c2f44088" /><Relationship Type="http://schemas.openxmlformats.org/officeDocument/2006/relationships/slide" Target="/ppt/slides/slide6.xml" Id="Racd1b121f27c4ac1" /><Relationship Type="http://schemas.openxmlformats.org/officeDocument/2006/relationships/slide" Target="/ppt/slides/slide7.xml" Id="R8c86cf003022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5d7d8a06b43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eeafe8c094f23" /><Relationship Type="http://schemas.openxmlformats.org/officeDocument/2006/relationships/theme" Target="/ppt/slideMasters/theme/theme1.xml" Id="Rc48eca34c78a4e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2eeafe8c09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ecac06caa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872435d03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ffe1d94ad43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dfc5627ad4c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6dc3c2b6d47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bfd4b6115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d2ebf8fcf4e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