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87ddbfa20c44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15777606504611"/>
  </p:sldMasterIdLst>
  <p:sldIdLst>
    <p:sldId xmlns:r="http://schemas.openxmlformats.org/officeDocument/2006/relationships" id="256" r:id="R71ef05c9b66b4a16"/>
    <p:sldId xmlns:r="http://schemas.openxmlformats.org/officeDocument/2006/relationships" id="257" r:id="R63a7602b35034b78"/>
    <p:sldId xmlns:r="http://schemas.openxmlformats.org/officeDocument/2006/relationships" id="258" r:id="R4faba4699fea495f"/>
    <p:sldId xmlns:r="http://schemas.openxmlformats.org/officeDocument/2006/relationships" id="259" r:id="R83558505825147e0"/>
    <p:sldId xmlns:r="http://schemas.openxmlformats.org/officeDocument/2006/relationships" id="260" r:id="R0d0256b427ae40dd"/>
    <p:sldId xmlns:r="http://schemas.openxmlformats.org/officeDocument/2006/relationships" id="261" r:id="R99a8671f9966449f"/>
    <p:sldId xmlns:r="http://schemas.openxmlformats.org/officeDocument/2006/relationships" id="262" r:id="R5fcaa942ea5c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5777606504611" /><Relationship Type="http://schemas.openxmlformats.org/officeDocument/2006/relationships/slide" Target="/ppt/slides/slide1.xml" Id="R71ef05c9b66b4a16" /><Relationship Type="http://schemas.openxmlformats.org/officeDocument/2006/relationships/slide" Target="/ppt/slides/slide2.xml" Id="R63a7602b35034b78" /><Relationship Type="http://schemas.openxmlformats.org/officeDocument/2006/relationships/slide" Target="/ppt/slides/slide3.xml" Id="R4faba4699fea495f" /><Relationship Type="http://schemas.openxmlformats.org/officeDocument/2006/relationships/slide" Target="/ppt/slides/slide4.xml" Id="R83558505825147e0" /><Relationship Type="http://schemas.openxmlformats.org/officeDocument/2006/relationships/slide" Target="/ppt/slides/slide5.xml" Id="R0d0256b427ae40dd" /><Relationship Type="http://schemas.openxmlformats.org/officeDocument/2006/relationships/slide" Target="/ppt/slides/slide6.xml" Id="R99a8671f9966449f" /><Relationship Type="http://schemas.openxmlformats.org/officeDocument/2006/relationships/slide" Target="/ppt/slides/slide7.xml" Id="R5fcaa942ea5c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bedbd8fe74c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b9a5d94f2493a" /><Relationship Type="http://schemas.openxmlformats.org/officeDocument/2006/relationships/theme" Target="/ppt/slideMasters/theme/theme1.xml" Id="R55ce182061e345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5b9a5d94f249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b027e07204d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f6d70553848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0c42da2ba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777e4326a49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39978b16b4e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9f92984a44f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1bf16b60841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LOGISTICS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LOGISTICS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LOGISTICS PARTNER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LOGISTICS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LOGISTICS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LOGISTICS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23 187 889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5 111 794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4 815 158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31 028 599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38 338 837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LOGISTICS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HAUKEDAL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LOGISTICS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Skoltegrunnskaien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20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morten.haukedal@logisticspartner.no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928 058 360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LOGISTICS PARTNER AS</a:t>
            </a:r>
          </a:p>
        </p:txBody>
      </p:sp>
    </p:spTree>
  </p:cSld>
  <p:clrMapOvr>
    <a:masterClrMapping xmlns:a="http://schemas.openxmlformats.org/drawingml/2006/main"/>
  </p:clrMapOvr>
</p:sld>
</file>