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9fb95c70044a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54178102a447f2"/>
  </p:sldMasterIdLst>
  <p:sldIdLst>
    <p:sldId xmlns:r="http://schemas.openxmlformats.org/officeDocument/2006/relationships" id="256" r:id="R8a563bc805354c15"/>
    <p:sldId xmlns:r="http://schemas.openxmlformats.org/officeDocument/2006/relationships" id="257" r:id="R5458e364b42b4378"/>
    <p:sldId xmlns:r="http://schemas.openxmlformats.org/officeDocument/2006/relationships" id="258" r:id="Ra9098a2b31c74c20"/>
    <p:sldId xmlns:r="http://schemas.openxmlformats.org/officeDocument/2006/relationships" id="259" r:id="R19c2cc5837ee4e14"/>
    <p:sldId xmlns:r="http://schemas.openxmlformats.org/officeDocument/2006/relationships" id="260" r:id="R6aac5c84a20e43db"/>
    <p:sldId xmlns:r="http://schemas.openxmlformats.org/officeDocument/2006/relationships" id="261" r:id="R80502dc0efcc4333"/>
    <p:sldId xmlns:r="http://schemas.openxmlformats.org/officeDocument/2006/relationships" id="262" r:id="R398f68a8472d46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54178102a447f2" /><Relationship Type="http://schemas.openxmlformats.org/officeDocument/2006/relationships/slide" Target="/ppt/slides/slide1.xml" Id="R8a563bc805354c15" /><Relationship Type="http://schemas.openxmlformats.org/officeDocument/2006/relationships/slide" Target="/ppt/slides/slide2.xml" Id="R5458e364b42b4378" /><Relationship Type="http://schemas.openxmlformats.org/officeDocument/2006/relationships/slide" Target="/ppt/slides/slide3.xml" Id="Ra9098a2b31c74c20" /><Relationship Type="http://schemas.openxmlformats.org/officeDocument/2006/relationships/slide" Target="/ppt/slides/slide4.xml" Id="R19c2cc5837ee4e14" /><Relationship Type="http://schemas.openxmlformats.org/officeDocument/2006/relationships/slide" Target="/ppt/slides/slide5.xml" Id="R6aac5c84a20e43db" /><Relationship Type="http://schemas.openxmlformats.org/officeDocument/2006/relationships/slide" Target="/ppt/slides/slide6.xml" Id="R80502dc0efcc4333" /><Relationship Type="http://schemas.openxmlformats.org/officeDocument/2006/relationships/slide" Target="/ppt/slides/slide7.xml" Id="R398f68a8472d46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9d0f9a068748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41c5d4655442a" /><Relationship Type="http://schemas.openxmlformats.org/officeDocument/2006/relationships/theme" Target="/ppt/slideMasters/theme/theme1.xml" Id="Rcdc43f9b0abc4b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a41c5d465544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e4b76daf947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af19b250845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14720f8864a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2afa1e07b48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8a007907f4e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da82724b242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44d6dc0ef48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HYLKJE BILVASK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HYLKJE BILVASK AS ble etablert [år] og holder til i Hylkje.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702 126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MIDTRØD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Hylkjeflaten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5109 Hylkje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