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40d4bd282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23dc2246e46d8"/>
  </p:sldMasterIdLst>
  <p:sldIdLst>
    <p:sldId xmlns:r="http://schemas.openxmlformats.org/officeDocument/2006/relationships" id="256" r:id="Rb1e7815528504a4d"/>
    <p:sldId xmlns:r="http://schemas.openxmlformats.org/officeDocument/2006/relationships" id="257" r:id="Rc91bbf0c865f4dae"/>
    <p:sldId xmlns:r="http://schemas.openxmlformats.org/officeDocument/2006/relationships" id="258" r:id="R3d0f42947b354033"/>
    <p:sldId xmlns:r="http://schemas.openxmlformats.org/officeDocument/2006/relationships" id="259" r:id="Ra07e8d8bf16d4637"/>
    <p:sldId xmlns:r="http://schemas.openxmlformats.org/officeDocument/2006/relationships" id="260" r:id="R8480311941aa4dbf"/>
    <p:sldId xmlns:r="http://schemas.openxmlformats.org/officeDocument/2006/relationships" id="261" r:id="R494b83ff622842f5"/>
    <p:sldId xmlns:r="http://schemas.openxmlformats.org/officeDocument/2006/relationships" id="262" r:id="R03f298f751f1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23dc2246e46d8" /><Relationship Type="http://schemas.openxmlformats.org/officeDocument/2006/relationships/slide" Target="/ppt/slides/slide1.xml" Id="Rb1e7815528504a4d" /><Relationship Type="http://schemas.openxmlformats.org/officeDocument/2006/relationships/slide" Target="/ppt/slides/slide2.xml" Id="Rc91bbf0c865f4dae" /><Relationship Type="http://schemas.openxmlformats.org/officeDocument/2006/relationships/slide" Target="/ppt/slides/slide3.xml" Id="R3d0f42947b354033" /><Relationship Type="http://schemas.openxmlformats.org/officeDocument/2006/relationships/slide" Target="/ppt/slides/slide4.xml" Id="Ra07e8d8bf16d4637" /><Relationship Type="http://schemas.openxmlformats.org/officeDocument/2006/relationships/slide" Target="/ppt/slides/slide5.xml" Id="R8480311941aa4dbf" /><Relationship Type="http://schemas.openxmlformats.org/officeDocument/2006/relationships/slide" Target="/ppt/slides/slide6.xml" Id="R494b83ff622842f5" /><Relationship Type="http://schemas.openxmlformats.org/officeDocument/2006/relationships/slide" Target="/ppt/slides/slide7.xml" Id="R03f298f751f1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dbb68c00444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c4ed9d5174688" /><Relationship Type="http://schemas.openxmlformats.org/officeDocument/2006/relationships/theme" Target="/ppt/slideMasters/theme/theme1.xml" Id="R0514e381e2f545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fc4ed9d517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01a21930f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b2012b6f64a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1c76b7c0d42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245f859384d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0ed7d944e42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8a0629fc5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b53dcac0f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KOBBVÅGEN KNUSEVERK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KOBBVÅGEN KNUSEVERK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63 065 770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6 200 904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4 815 913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18 464 621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31 353 944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 BERGERSEN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1065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KOBBVÅGEN KNUSEVERK AS</a:t>
            </a:r>
          </a:p>
        </p:txBody>
      </p:sp>
    </p:spTree>
  </p:cSld>
  <p:clrMapOvr>
    <a:masterClrMapping xmlns:a="http://schemas.openxmlformats.org/drawingml/2006/main"/>
  </p:clrMapOvr>
</p:sld>
</file>