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944f45de14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00f0e5e0524a0d"/>
  </p:sldMasterIdLst>
  <p:sldIdLst>
    <p:sldId xmlns:r="http://schemas.openxmlformats.org/officeDocument/2006/relationships" id="256" r:id="R790abe0644ef48f8"/>
    <p:sldId xmlns:r="http://schemas.openxmlformats.org/officeDocument/2006/relationships" id="257" r:id="Rd892fd64827d4d06"/>
    <p:sldId xmlns:r="http://schemas.openxmlformats.org/officeDocument/2006/relationships" id="258" r:id="Ree8c03bca34348ad"/>
    <p:sldId xmlns:r="http://schemas.openxmlformats.org/officeDocument/2006/relationships" id="259" r:id="R6699e1e2cb684e02"/>
    <p:sldId xmlns:r="http://schemas.openxmlformats.org/officeDocument/2006/relationships" id="260" r:id="R8e6f0ae782794e8a"/>
    <p:sldId xmlns:r="http://schemas.openxmlformats.org/officeDocument/2006/relationships" id="261" r:id="Ra3959af134d246dc"/>
    <p:sldId xmlns:r="http://schemas.openxmlformats.org/officeDocument/2006/relationships" id="262" r:id="Rbe310f0348d842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0f0e5e0524a0d" /><Relationship Type="http://schemas.openxmlformats.org/officeDocument/2006/relationships/slide" Target="/ppt/slides/slide1.xml" Id="R790abe0644ef48f8" /><Relationship Type="http://schemas.openxmlformats.org/officeDocument/2006/relationships/slide" Target="/ppt/slides/slide2.xml" Id="Rd892fd64827d4d06" /><Relationship Type="http://schemas.openxmlformats.org/officeDocument/2006/relationships/slide" Target="/ppt/slides/slide3.xml" Id="Ree8c03bca34348ad" /><Relationship Type="http://schemas.openxmlformats.org/officeDocument/2006/relationships/slide" Target="/ppt/slides/slide4.xml" Id="R6699e1e2cb684e02" /><Relationship Type="http://schemas.openxmlformats.org/officeDocument/2006/relationships/slide" Target="/ppt/slides/slide5.xml" Id="R8e6f0ae782794e8a" /><Relationship Type="http://schemas.openxmlformats.org/officeDocument/2006/relationships/slide" Target="/ppt/slides/slide6.xml" Id="Ra3959af134d246dc" /><Relationship Type="http://schemas.openxmlformats.org/officeDocument/2006/relationships/slide" Target="/ppt/slides/slide7.xml" Id="Rbe310f0348d842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0dfdd3d6d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10c63c0cb46ef" /><Relationship Type="http://schemas.openxmlformats.org/officeDocument/2006/relationships/theme" Target="/ppt/slideMasters/theme/theme1.xml" Id="R9763682fe920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c10c63c0cb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e745a320e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42439d8dc44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8493a58454c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82872355940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cb010b86d47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ff9bbe6f642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a809756a2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Ospelundveien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