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c549b5ef6b49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d403d87df748cc"/>
  </p:sldMasterIdLst>
  <p:sldIdLst>
    <p:sldId xmlns:r="http://schemas.openxmlformats.org/officeDocument/2006/relationships" id="256" r:id="R222eee3449044f6c"/>
    <p:sldId xmlns:r="http://schemas.openxmlformats.org/officeDocument/2006/relationships" id="257" r:id="R7d9fccf17bc34294"/>
    <p:sldId xmlns:r="http://schemas.openxmlformats.org/officeDocument/2006/relationships" id="258" r:id="Re608afd33be640f3"/>
    <p:sldId xmlns:r="http://schemas.openxmlformats.org/officeDocument/2006/relationships" id="259" r:id="R13e3c9e9f9c04aaa"/>
    <p:sldId xmlns:r="http://schemas.openxmlformats.org/officeDocument/2006/relationships" id="260" r:id="R321fa331f22549a2"/>
    <p:sldId xmlns:r="http://schemas.openxmlformats.org/officeDocument/2006/relationships" id="261" r:id="R92f6875985804d9a"/>
    <p:sldId xmlns:r="http://schemas.openxmlformats.org/officeDocument/2006/relationships" id="262" r:id="R94a4423a9f554b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d403d87df748cc" /><Relationship Type="http://schemas.openxmlformats.org/officeDocument/2006/relationships/slide" Target="/ppt/slides/slide1.xml" Id="R222eee3449044f6c" /><Relationship Type="http://schemas.openxmlformats.org/officeDocument/2006/relationships/slide" Target="/ppt/slides/slide2.xml" Id="R7d9fccf17bc34294" /><Relationship Type="http://schemas.openxmlformats.org/officeDocument/2006/relationships/slide" Target="/ppt/slides/slide3.xml" Id="Re608afd33be640f3" /><Relationship Type="http://schemas.openxmlformats.org/officeDocument/2006/relationships/slide" Target="/ppt/slides/slide4.xml" Id="R13e3c9e9f9c04aaa" /><Relationship Type="http://schemas.openxmlformats.org/officeDocument/2006/relationships/slide" Target="/ppt/slides/slide5.xml" Id="R321fa331f22549a2" /><Relationship Type="http://schemas.openxmlformats.org/officeDocument/2006/relationships/slide" Target="/ppt/slides/slide6.xml" Id="R92f6875985804d9a" /><Relationship Type="http://schemas.openxmlformats.org/officeDocument/2006/relationships/slide" Target="/ppt/slides/slide7.xml" Id="R94a4423a9f554b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a86ca171b54c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cdf4e1dd94dca" /><Relationship Type="http://schemas.openxmlformats.org/officeDocument/2006/relationships/theme" Target="/ppt/slideMasters/theme/theme1.xml" Id="R475733286c6e45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4cdf4e1dd94d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340207db04d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c0e6b11b044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890567c334d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7c96222d440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d3fcd17ed45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6583bf16940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b010940604e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SEQUENTI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SEQUENTI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SEQUENTI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SEQUENTI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SEQUENTI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SEQUENTI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799 973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11 768 209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11 772 599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SEQUENTI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CARLSEN HARALD A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SEQUENTI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Håreks gate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8800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928 107 809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SEQUENTI AS</a:t>
            </a:r>
          </a:p>
        </p:txBody>
      </p:sp>
    </p:spTree>
  </p:cSld>
  <p:clrMapOvr>
    <a:masterClrMapping xmlns:a="http://schemas.openxmlformats.org/drawingml/2006/main"/>
  </p:clrMapOvr>
</p:sld>
</file>