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40e317f707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5caaf815246ef"/>
  </p:sldMasterIdLst>
  <p:sldIdLst>
    <p:sldId xmlns:r="http://schemas.openxmlformats.org/officeDocument/2006/relationships" id="256" r:id="Re79a2330731b4b45"/>
    <p:sldId xmlns:r="http://schemas.openxmlformats.org/officeDocument/2006/relationships" id="257" r:id="R1e69d0b400d145e5"/>
    <p:sldId xmlns:r="http://schemas.openxmlformats.org/officeDocument/2006/relationships" id="258" r:id="R255d20a5940641c7"/>
    <p:sldId xmlns:r="http://schemas.openxmlformats.org/officeDocument/2006/relationships" id="259" r:id="R187e7fc7e1904b0b"/>
    <p:sldId xmlns:r="http://schemas.openxmlformats.org/officeDocument/2006/relationships" id="260" r:id="Rd0d1710a6ff848ac"/>
    <p:sldId xmlns:r="http://schemas.openxmlformats.org/officeDocument/2006/relationships" id="261" r:id="R5d206ca8533e43a0"/>
    <p:sldId xmlns:r="http://schemas.openxmlformats.org/officeDocument/2006/relationships" id="262" r:id="R32e9f4308bfc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5caaf815246ef" /><Relationship Type="http://schemas.openxmlformats.org/officeDocument/2006/relationships/slide" Target="/ppt/slides/slide1.xml" Id="Re79a2330731b4b45" /><Relationship Type="http://schemas.openxmlformats.org/officeDocument/2006/relationships/slide" Target="/ppt/slides/slide2.xml" Id="R1e69d0b400d145e5" /><Relationship Type="http://schemas.openxmlformats.org/officeDocument/2006/relationships/slide" Target="/ppt/slides/slide3.xml" Id="R255d20a5940641c7" /><Relationship Type="http://schemas.openxmlformats.org/officeDocument/2006/relationships/slide" Target="/ppt/slides/slide4.xml" Id="R187e7fc7e1904b0b" /><Relationship Type="http://schemas.openxmlformats.org/officeDocument/2006/relationships/slide" Target="/ppt/slides/slide5.xml" Id="Rd0d1710a6ff848ac" /><Relationship Type="http://schemas.openxmlformats.org/officeDocument/2006/relationships/slide" Target="/ppt/slides/slide6.xml" Id="R5d206ca8533e43a0" /><Relationship Type="http://schemas.openxmlformats.org/officeDocument/2006/relationships/slide" Target="/ppt/slides/slide7.xml" Id="R32e9f4308bfc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0095361d1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79339152e4fa8" /><Relationship Type="http://schemas.openxmlformats.org/officeDocument/2006/relationships/theme" Target="/ppt/slideMasters/theme/theme1.xml" Id="Rb7f39bad185c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79339152e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5729073b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c6e24e856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7a95dd787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18800a731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72c320d943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214493ae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33c9dfe3b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BKI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KISFALI BALAZS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Shapemaker AS, John Strandruds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