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44b7db3f904b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e90f44af094b89"/>
  </p:sldMasterIdLst>
  <p:sldIdLst>
    <p:sldId xmlns:r="http://schemas.openxmlformats.org/officeDocument/2006/relationships" id="256" r:id="R9312fb7fa47844fa"/>
    <p:sldId xmlns:r="http://schemas.openxmlformats.org/officeDocument/2006/relationships" id="257" r:id="R4bb2890e7a4e4332"/>
    <p:sldId xmlns:r="http://schemas.openxmlformats.org/officeDocument/2006/relationships" id="258" r:id="R1f29fd8296324385"/>
    <p:sldId xmlns:r="http://schemas.openxmlformats.org/officeDocument/2006/relationships" id="259" r:id="R59e885f485224d8b"/>
    <p:sldId xmlns:r="http://schemas.openxmlformats.org/officeDocument/2006/relationships" id="260" r:id="R9f77c053f26d4c7f"/>
    <p:sldId xmlns:r="http://schemas.openxmlformats.org/officeDocument/2006/relationships" id="261" r:id="Ra334cb7111274d99"/>
    <p:sldId xmlns:r="http://schemas.openxmlformats.org/officeDocument/2006/relationships" id="262" r:id="Rb571223978854a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e90f44af094b89" /><Relationship Type="http://schemas.openxmlformats.org/officeDocument/2006/relationships/slide" Target="/ppt/slides/slide1.xml" Id="R9312fb7fa47844fa" /><Relationship Type="http://schemas.openxmlformats.org/officeDocument/2006/relationships/slide" Target="/ppt/slides/slide2.xml" Id="R4bb2890e7a4e4332" /><Relationship Type="http://schemas.openxmlformats.org/officeDocument/2006/relationships/slide" Target="/ppt/slides/slide3.xml" Id="R1f29fd8296324385" /><Relationship Type="http://schemas.openxmlformats.org/officeDocument/2006/relationships/slide" Target="/ppt/slides/slide4.xml" Id="R59e885f485224d8b" /><Relationship Type="http://schemas.openxmlformats.org/officeDocument/2006/relationships/slide" Target="/ppt/slides/slide5.xml" Id="R9f77c053f26d4c7f" /><Relationship Type="http://schemas.openxmlformats.org/officeDocument/2006/relationships/slide" Target="/ppt/slides/slide6.xml" Id="Ra334cb7111274d99" /><Relationship Type="http://schemas.openxmlformats.org/officeDocument/2006/relationships/slide" Target="/ppt/slides/slide7.xml" Id="Rb571223978854a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7630cc4a4943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611c02b3b5436e" /><Relationship Type="http://schemas.openxmlformats.org/officeDocument/2006/relationships/theme" Target="/ppt/slideMasters/theme/theme1.xml" Id="R68ebb427735b4e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611c02b3b543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a139c91ece4e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a98ae4d3c24b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113139e37b48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7246e753cc4e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79a2b13ad54d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91ad93df4b46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220b1bee5c41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FALSTEN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FALSTEN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FALSTEN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FALSTEN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FALSTEN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FALSTEN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35 570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FALSTEN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FALSTEN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FALSTEN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Valhallveien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928 139 921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FALSTEN INVEST AS</a:t>
            </a:r>
          </a:p>
        </p:txBody>
      </p:sp>
    </p:spTree>
  </p:cSld>
  <p:clrMapOvr>
    <a:masterClrMapping xmlns:a="http://schemas.openxmlformats.org/drawingml/2006/main"/>
  </p:clrMapOvr>
</p:sld>
</file>