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90e387e8db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d304553602409d"/>
  </p:sldMasterIdLst>
  <p:sldIdLst>
    <p:sldId xmlns:r="http://schemas.openxmlformats.org/officeDocument/2006/relationships" id="256" r:id="R42118cf377764f08"/>
    <p:sldId xmlns:r="http://schemas.openxmlformats.org/officeDocument/2006/relationships" id="257" r:id="R0019ecaa2d254aae"/>
    <p:sldId xmlns:r="http://schemas.openxmlformats.org/officeDocument/2006/relationships" id="258" r:id="R48ccca27d3ed40ca"/>
    <p:sldId xmlns:r="http://schemas.openxmlformats.org/officeDocument/2006/relationships" id="259" r:id="R2a16301ae0464932"/>
    <p:sldId xmlns:r="http://schemas.openxmlformats.org/officeDocument/2006/relationships" id="260" r:id="R47492010b61144e0"/>
    <p:sldId xmlns:r="http://schemas.openxmlformats.org/officeDocument/2006/relationships" id="261" r:id="R95b78e4afb41466f"/>
    <p:sldId xmlns:r="http://schemas.openxmlformats.org/officeDocument/2006/relationships" id="262" r:id="R5004d62acc3042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d304553602409d" /><Relationship Type="http://schemas.openxmlformats.org/officeDocument/2006/relationships/slide" Target="/ppt/slides/slide1.xml" Id="R42118cf377764f08" /><Relationship Type="http://schemas.openxmlformats.org/officeDocument/2006/relationships/slide" Target="/ppt/slides/slide2.xml" Id="R0019ecaa2d254aae" /><Relationship Type="http://schemas.openxmlformats.org/officeDocument/2006/relationships/slide" Target="/ppt/slides/slide3.xml" Id="R48ccca27d3ed40ca" /><Relationship Type="http://schemas.openxmlformats.org/officeDocument/2006/relationships/slide" Target="/ppt/slides/slide4.xml" Id="R2a16301ae0464932" /><Relationship Type="http://schemas.openxmlformats.org/officeDocument/2006/relationships/slide" Target="/ppt/slides/slide5.xml" Id="R47492010b61144e0" /><Relationship Type="http://schemas.openxmlformats.org/officeDocument/2006/relationships/slide" Target="/ppt/slides/slide6.xml" Id="R95b78e4afb41466f" /><Relationship Type="http://schemas.openxmlformats.org/officeDocument/2006/relationships/slide" Target="/ppt/slides/slide7.xml" Id="R5004d62acc3042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51b8df5e944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abe9627184b74" /><Relationship Type="http://schemas.openxmlformats.org/officeDocument/2006/relationships/theme" Target="/ppt/slideMasters/theme/theme1.xml" Id="Reb8eabbc42f447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abe9627184b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56570fda84d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d884ed209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4d49608344c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885aab1cc4a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c932aa8cf41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f461146ee40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73bd7143e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STEINGARDEN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STEINGARDEN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8 992 107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9 002 562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LARS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Alvervegen 37B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928 286 010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