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fb1b940264e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a67e585b3463d"/>
  </p:sldMasterIdLst>
  <p:sldIdLst>
    <p:sldId xmlns:r="http://schemas.openxmlformats.org/officeDocument/2006/relationships" id="256" r:id="Rb446619828094e9a"/>
    <p:sldId xmlns:r="http://schemas.openxmlformats.org/officeDocument/2006/relationships" id="257" r:id="R8fd64277bbb34443"/>
    <p:sldId xmlns:r="http://schemas.openxmlformats.org/officeDocument/2006/relationships" id="258" r:id="Ra3939aa7d6634e5f"/>
    <p:sldId xmlns:r="http://schemas.openxmlformats.org/officeDocument/2006/relationships" id="259" r:id="Rd7a359f43f8c4a48"/>
    <p:sldId xmlns:r="http://schemas.openxmlformats.org/officeDocument/2006/relationships" id="260" r:id="Rc73dfd1d3a4f428b"/>
    <p:sldId xmlns:r="http://schemas.openxmlformats.org/officeDocument/2006/relationships" id="261" r:id="R4b4b5bf6e5a840e2"/>
    <p:sldId xmlns:r="http://schemas.openxmlformats.org/officeDocument/2006/relationships" id="262" r:id="R31f491336060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a67e585b3463d" /><Relationship Type="http://schemas.openxmlformats.org/officeDocument/2006/relationships/slide" Target="/ppt/slides/slide1.xml" Id="Rb446619828094e9a" /><Relationship Type="http://schemas.openxmlformats.org/officeDocument/2006/relationships/slide" Target="/ppt/slides/slide2.xml" Id="R8fd64277bbb34443" /><Relationship Type="http://schemas.openxmlformats.org/officeDocument/2006/relationships/slide" Target="/ppt/slides/slide3.xml" Id="Ra3939aa7d6634e5f" /><Relationship Type="http://schemas.openxmlformats.org/officeDocument/2006/relationships/slide" Target="/ppt/slides/slide4.xml" Id="Rd7a359f43f8c4a48" /><Relationship Type="http://schemas.openxmlformats.org/officeDocument/2006/relationships/slide" Target="/ppt/slides/slide5.xml" Id="Rc73dfd1d3a4f428b" /><Relationship Type="http://schemas.openxmlformats.org/officeDocument/2006/relationships/slide" Target="/ppt/slides/slide6.xml" Id="R4b4b5bf6e5a840e2" /><Relationship Type="http://schemas.openxmlformats.org/officeDocument/2006/relationships/slide" Target="/ppt/slides/slide7.xml" Id="R31f491336060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3d5ac116e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456713d5461e" /><Relationship Type="http://schemas.openxmlformats.org/officeDocument/2006/relationships/theme" Target="/ppt/slideMasters/theme/theme1.xml" Id="Re5568d5ad3fe44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1456713d5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db5ffe215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de0ac3482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76b086ec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0febe2705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102f1c833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26cd9d7d14f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2b13a98f9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