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0933c747e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0401c3d7d402a"/>
  </p:sldMasterIdLst>
  <p:sldIdLst>
    <p:sldId xmlns:r="http://schemas.openxmlformats.org/officeDocument/2006/relationships" id="256" r:id="R448be299471b4db5"/>
    <p:sldId xmlns:r="http://schemas.openxmlformats.org/officeDocument/2006/relationships" id="257" r:id="Rbbc397b4b1e74cce"/>
    <p:sldId xmlns:r="http://schemas.openxmlformats.org/officeDocument/2006/relationships" id="258" r:id="R788c16896e23440a"/>
    <p:sldId xmlns:r="http://schemas.openxmlformats.org/officeDocument/2006/relationships" id="259" r:id="Re9058db2037f4abb"/>
    <p:sldId xmlns:r="http://schemas.openxmlformats.org/officeDocument/2006/relationships" id="260" r:id="Re1b9966776d440c1"/>
    <p:sldId xmlns:r="http://schemas.openxmlformats.org/officeDocument/2006/relationships" id="261" r:id="Rceb459f27669464d"/>
    <p:sldId xmlns:r="http://schemas.openxmlformats.org/officeDocument/2006/relationships" id="262" r:id="R31aca18a67fb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0401c3d7d402a" /><Relationship Type="http://schemas.openxmlformats.org/officeDocument/2006/relationships/slide" Target="/ppt/slides/slide1.xml" Id="R448be299471b4db5" /><Relationship Type="http://schemas.openxmlformats.org/officeDocument/2006/relationships/slide" Target="/ppt/slides/slide2.xml" Id="Rbbc397b4b1e74cce" /><Relationship Type="http://schemas.openxmlformats.org/officeDocument/2006/relationships/slide" Target="/ppt/slides/slide3.xml" Id="R788c16896e23440a" /><Relationship Type="http://schemas.openxmlformats.org/officeDocument/2006/relationships/slide" Target="/ppt/slides/slide4.xml" Id="Re9058db2037f4abb" /><Relationship Type="http://schemas.openxmlformats.org/officeDocument/2006/relationships/slide" Target="/ppt/slides/slide5.xml" Id="Re1b9966776d440c1" /><Relationship Type="http://schemas.openxmlformats.org/officeDocument/2006/relationships/slide" Target="/ppt/slides/slide6.xml" Id="Rceb459f27669464d" /><Relationship Type="http://schemas.openxmlformats.org/officeDocument/2006/relationships/slide" Target="/ppt/slides/slide7.xml" Id="R31aca18a67fb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b971c04d0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7b4387e724ab6" /><Relationship Type="http://schemas.openxmlformats.org/officeDocument/2006/relationships/theme" Target="/ppt/slideMasters/theme/theme1.xml" Id="Ra5daee6bda36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a7b4387e72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da501ae0647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12b8c3e30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79f08464d48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6a1cda72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843b3c552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f1e0a5d0246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b34f0d38045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MEHAN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15 636 236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15 686 976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Hansen, Kråkdalen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928 292 053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