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6e44b9cf6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f2147be204d92"/>
  </p:sldMasterIdLst>
  <p:sldIdLst>
    <p:sldId xmlns:r="http://schemas.openxmlformats.org/officeDocument/2006/relationships" id="256" r:id="R490b0d595b104066"/>
    <p:sldId xmlns:r="http://schemas.openxmlformats.org/officeDocument/2006/relationships" id="257" r:id="Rba75f4cc9e244807"/>
    <p:sldId xmlns:r="http://schemas.openxmlformats.org/officeDocument/2006/relationships" id="258" r:id="R1a6e97bb77a145e6"/>
    <p:sldId xmlns:r="http://schemas.openxmlformats.org/officeDocument/2006/relationships" id="259" r:id="Ref10dfcbdcec40ee"/>
    <p:sldId xmlns:r="http://schemas.openxmlformats.org/officeDocument/2006/relationships" id="260" r:id="R86b3b63cf2a44010"/>
    <p:sldId xmlns:r="http://schemas.openxmlformats.org/officeDocument/2006/relationships" id="261" r:id="Rf5f51dd02304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f2147be204d92" /><Relationship Type="http://schemas.openxmlformats.org/officeDocument/2006/relationships/slide" Target="/ppt/slides/slide1.xml" Id="R490b0d595b104066" /><Relationship Type="http://schemas.openxmlformats.org/officeDocument/2006/relationships/slide" Target="/ppt/slides/slide2.xml" Id="Rba75f4cc9e244807" /><Relationship Type="http://schemas.openxmlformats.org/officeDocument/2006/relationships/slide" Target="/ppt/slides/slide3.xml" Id="R1a6e97bb77a145e6" /><Relationship Type="http://schemas.openxmlformats.org/officeDocument/2006/relationships/slide" Target="/ppt/slides/slide4.xml" Id="Ref10dfcbdcec40ee" /><Relationship Type="http://schemas.openxmlformats.org/officeDocument/2006/relationships/slide" Target="/ppt/slides/slide5.xml" Id="R86b3b63cf2a44010" /><Relationship Type="http://schemas.openxmlformats.org/officeDocument/2006/relationships/slide" Target="/ppt/slides/slide6.xml" Id="Rf5f51dd02304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1af3d0a684f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4d998e32e436a" /><Relationship Type="http://schemas.openxmlformats.org/officeDocument/2006/relationships/theme" Target="/ppt/slideMasters/theme/theme1.xml" Id="Ra4843d3a28e1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4d998e32e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9cd3542d0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9100cab18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1f2e53f23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6cc8cdad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8ea18dca7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2aa23fbc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