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17f33f928d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696d02a4cd4ffb"/>
  </p:sldMasterIdLst>
  <p:sldIdLst>
    <p:sldId xmlns:r="http://schemas.openxmlformats.org/officeDocument/2006/relationships" id="256" r:id="Rfd5a3fb5179c41fe"/>
    <p:sldId xmlns:r="http://schemas.openxmlformats.org/officeDocument/2006/relationships" id="257" r:id="Rfc56c333a9904588"/>
    <p:sldId xmlns:r="http://schemas.openxmlformats.org/officeDocument/2006/relationships" id="258" r:id="R84fc46bddf97421f"/>
    <p:sldId xmlns:r="http://schemas.openxmlformats.org/officeDocument/2006/relationships" id="259" r:id="R6a0214f7eace432e"/>
    <p:sldId xmlns:r="http://schemas.openxmlformats.org/officeDocument/2006/relationships" id="260" r:id="Rac180c1f577e42ea"/>
    <p:sldId xmlns:r="http://schemas.openxmlformats.org/officeDocument/2006/relationships" id="261" r:id="R385c432f1b9f4e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96d02a4cd4ffb" /><Relationship Type="http://schemas.openxmlformats.org/officeDocument/2006/relationships/slide" Target="/ppt/slides/slide1.xml" Id="Rfd5a3fb5179c41fe" /><Relationship Type="http://schemas.openxmlformats.org/officeDocument/2006/relationships/slide" Target="/ppt/slides/slide2.xml" Id="Rfc56c333a9904588" /><Relationship Type="http://schemas.openxmlformats.org/officeDocument/2006/relationships/slide" Target="/ppt/slides/slide3.xml" Id="R84fc46bddf97421f" /><Relationship Type="http://schemas.openxmlformats.org/officeDocument/2006/relationships/slide" Target="/ppt/slides/slide4.xml" Id="R6a0214f7eace432e" /><Relationship Type="http://schemas.openxmlformats.org/officeDocument/2006/relationships/slide" Target="/ppt/slides/slide5.xml" Id="Rac180c1f577e42ea" /><Relationship Type="http://schemas.openxmlformats.org/officeDocument/2006/relationships/slide" Target="/ppt/slides/slide6.xml" Id="R385c432f1b9f4e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8b957b5144a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2c535a8dd4e98" /><Relationship Type="http://schemas.openxmlformats.org/officeDocument/2006/relationships/theme" Target="/ppt/slideMasters/theme/theme1.xml" Id="R0f7f930c8078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82c535a8dd4e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1e54a060040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30e348c8b40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e97673b4648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44029113842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5b6f63d4848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be621f11d47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