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fc06e27e049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178e5662b4c96"/>
  </p:sldMasterIdLst>
  <p:sldIdLst>
    <p:sldId xmlns:r="http://schemas.openxmlformats.org/officeDocument/2006/relationships" id="256" r:id="R1ad5cd0df8ea4bae"/>
    <p:sldId xmlns:r="http://schemas.openxmlformats.org/officeDocument/2006/relationships" id="257" r:id="R1e057ef0d52d47d5"/>
    <p:sldId xmlns:r="http://schemas.openxmlformats.org/officeDocument/2006/relationships" id="258" r:id="R1ebafb5bdb7a4508"/>
    <p:sldId xmlns:r="http://schemas.openxmlformats.org/officeDocument/2006/relationships" id="259" r:id="Rf40d77cc515742eb"/>
    <p:sldId xmlns:r="http://schemas.openxmlformats.org/officeDocument/2006/relationships" id="260" r:id="R78841b546d2b4081"/>
    <p:sldId xmlns:r="http://schemas.openxmlformats.org/officeDocument/2006/relationships" id="261" r:id="Re90c83aa5adc4027"/>
    <p:sldId xmlns:r="http://schemas.openxmlformats.org/officeDocument/2006/relationships" id="262" r:id="R506add83d069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178e5662b4c96" /><Relationship Type="http://schemas.openxmlformats.org/officeDocument/2006/relationships/slide" Target="/ppt/slides/slide1.xml" Id="R1ad5cd0df8ea4bae" /><Relationship Type="http://schemas.openxmlformats.org/officeDocument/2006/relationships/slide" Target="/ppt/slides/slide2.xml" Id="R1e057ef0d52d47d5" /><Relationship Type="http://schemas.openxmlformats.org/officeDocument/2006/relationships/slide" Target="/ppt/slides/slide3.xml" Id="R1ebafb5bdb7a4508" /><Relationship Type="http://schemas.openxmlformats.org/officeDocument/2006/relationships/slide" Target="/ppt/slides/slide4.xml" Id="Rf40d77cc515742eb" /><Relationship Type="http://schemas.openxmlformats.org/officeDocument/2006/relationships/slide" Target="/ppt/slides/slide5.xml" Id="R78841b546d2b4081" /><Relationship Type="http://schemas.openxmlformats.org/officeDocument/2006/relationships/slide" Target="/ppt/slides/slide6.xml" Id="Re90c83aa5adc4027" /><Relationship Type="http://schemas.openxmlformats.org/officeDocument/2006/relationships/slide" Target="/ppt/slides/slide7.xml" Id="R506add83d069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1ab546dfc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fdd11d5249e3" /><Relationship Type="http://schemas.openxmlformats.org/officeDocument/2006/relationships/theme" Target="/ppt/slideMasters/theme/theme1.xml" Id="R79e9e97caeeb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0fdd11d52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3ad536c76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50d79002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e7b25d105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e52c05c3d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79b26a93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41109108947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c502d701a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