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47001a277744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16483ec6914232"/>
  </p:sldMasterIdLst>
  <p:sldIdLst>
    <p:sldId xmlns:r="http://schemas.openxmlformats.org/officeDocument/2006/relationships" id="256" r:id="Rf203e20452b94c2a"/>
    <p:sldId xmlns:r="http://schemas.openxmlformats.org/officeDocument/2006/relationships" id="257" r:id="Rd70eaaac626c4001"/>
    <p:sldId xmlns:r="http://schemas.openxmlformats.org/officeDocument/2006/relationships" id="258" r:id="Rd38d28ee1f3c4468"/>
    <p:sldId xmlns:r="http://schemas.openxmlformats.org/officeDocument/2006/relationships" id="259" r:id="Rc4df388dbe484db9"/>
    <p:sldId xmlns:r="http://schemas.openxmlformats.org/officeDocument/2006/relationships" id="260" r:id="Rcd94c225fe7a442e"/>
    <p:sldId xmlns:r="http://schemas.openxmlformats.org/officeDocument/2006/relationships" id="261" r:id="R28f53b9968f543b9"/>
    <p:sldId xmlns:r="http://schemas.openxmlformats.org/officeDocument/2006/relationships" id="262" r:id="R575039459ff346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16483ec6914232" /><Relationship Type="http://schemas.openxmlformats.org/officeDocument/2006/relationships/slide" Target="/ppt/slides/slide1.xml" Id="Rf203e20452b94c2a" /><Relationship Type="http://schemas.openxmlformats.org/officeDocument/2006/relationships/slide" Target="/ppt/slides/slide2.xml" Id="Rd70eaaac626c4001" /><Relationship Type="http://schemas.openxmlformats.org/officeDocument/2006/relationships/slide" Target="/ppt/slides/slide3.xml" Id="Rd38d28ee1f3c4468" /><Relationship Type="http://schemas.openxmlformats.org/officeDocument/2006/relationships/slide" Target="/ppt/slides/slide4.xml" Id="Rc4df388dbe484db9" /><Relationship Type="http://schemas.openxmlformats.org/officeDocument/2006/relationships/slide" Target="/ppt/slides/slide5.xml" Id="Rcd94c225fe7a442e" /><Relationship Type="http://schemas.openxmlformats.org/officeDocument/2006/relationships/slide" Target="/ppt/slides/slide6.xml" Id="R28f53b9968f543b9" /><Relationship Type="http://schemas.openxmlformats.org/officeDocument/2006/relationships/slide" Target="/ppt/slides/slide7.xml" Id="R575039459ff346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bcfa4a5f394b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127be4c8404cdc" /><Relationship Type="http://schemas.openxmlformats.org/officeDocument/2006/relationships/theme" Target="/ppt/slideMasters/theme/theme1.xml" Id="Rbea33f4c5f1c42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127be4c8404c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9662392c9343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d9f67946e743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41d3c41b841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f7fd6bfb64b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5cfe78844649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94af323014b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734211cea448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STM INVEST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277 196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186 732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6 064 516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16 258 600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16 406 589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MØRK STULE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Hamreheia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928 323 749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STM INVEST AS</a:t>
            </a:r>
          </a:p>
        </p:txBody>
      </p:sp>
    </p:spTree>
  </p:cSld>
  <p:clrMapOvr>
    <a:masterClrMapping xmlns:a="http://schemas.openxmlformats.org/drawingml/2006/main"/>
  </p:clrMapOvr>
</p:sld>
</file>