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5a6eb17c5e45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cdaecd580649a5"/>
  </p:sldMasterIdLst>
  <p:sldIdLst>
    <p:sldId xmlns:r="http://schemas.openxmlformats.org/officeDocument/2006/relationships" id="256" r:id="Rff9a55f5fda7448d"/>
    <p:sldId xmlns:r="http://schemas.openxmlformats.org/officeDocument/2006/relationships" id="257" r:id="R6fe744cee95647ba"/>
    <p:sldId xmlns:r="http://schemas.openxmlformats.org/officeDocument/2006/relationships" id="258" r:id="Raabb25e4826e41c8"/>
    <p:sldId xmlns:r="http://schemas.openxmlformats.org/officeDocument/2006/relationships" id="259" r:id="R569a8c39c941462e"/>
    <p:sldId xmlns:r="http://schemas.openxmlformats.org/officeDocument/2006/relationships" id="260" r:id="R164b90edf5f6437b"/>
    <p:sldId xmlns:r="http://schemas.openxmlformats.org/officeDocument/2006/relationships" id="261" r:id="R7f2c3cbb512747d0"/>
    <p:sldId xmlns:r="http://schemas.openxmlformats.org/officeDocument/2006/relationships" id="262" r:id="R9bb44499583742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daecd580649a5" /><Relationship Type="http://schemas.openxmlformats.org/officeDocument/2006/relationships/slide" Target="/ppt/slides/slide1.xml" Id="Rff9a55f5fda7448d" /><Relationship Type="http://schemas.openxmlformats.org/officeDocument/2006/relationships/slide" Target="/ppt/slides/slide2.xml" Id="R6fe744cee95647ba" /><Relationship Type="http://schemas.openxmlformats.org/officeDocument/2006/relationships/slide" Target="/ppt/slides/slide3.xml" Id="Raabb25e4826e41c8" /><Relationship Type="http://schemas.openxmlformats.org/officeDocument/2006/relationships/slide" Target="/ppt/slides/slide4.xml" Id="R569a8c39c941462e" /><Relationship Type="http://schemas.openxmlformats.org/officeDocument/2006/relationships/slide" Target="/ppt/slides/slide5.xml" Id="R164b90edf5f6437b" /><Relationship Type="http://schemas.openxmlformats.org/officeDocument/2006/relationships/slide" Target="/ppt/slides/slide6.xml" Id="R7f2c3cbb512747d0" /><Relationship Type="http://schemas.openxmlformats.org/officeDocument/2006/relationships/slide" Target="/ppt/slides/slide7.xml" Id="R9bb44499583742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078d7a87b4c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c94048bdb4dfd" /><Relationship Type="http://schemas.openxmlformats.org/officeDocument/2006/relationships/theme" Target="/ppt/slideMasters/theme/theme1.xml" Id="R329027507379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4c94048bdb4d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944a5d9024e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ab9cccd346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a3e17c9c4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d64bf953941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8dd2a1b4340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145f8dc1b4a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426b9d247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SUPERPOTENSIAL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SUPERPOTENSIAL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SUPERPOTENSIAL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SUPERPOTENSIAL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SUPERPOTENSIAL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SUPERPOTENSIAL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2 594 679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3 032 145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SUPERPOTENSIAL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SOARES KENNETH VARHAUG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SUPERPOTENSIAL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SUPERPOTENSIAL HOLDING AS</a:t>
            </a:r>
          </a:p>
        </p:txBody>
      </p:sp>
    </p:spTree>
  </p:cSld>
  <p:clrMapOvr>
    <a:masterClrMapping xmlns:a="http://schemas.openxmlformats.org/drawingml/2006/main"/>
  </p:clrMapOvr>
</p:sld>
</file>