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45c37c635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d1112f6804d8f"/>
  </p:sldMasterIdLst>
  <p:sldIdLst>
    <p:sldId xmlns:r="http://schemas.openxmlformats.org/officeDocument/2006/relationships" id="256" r:id="Rde20d444c0d243b7"/>
    <p:sldId xmlns:r="http://schemas.openxmlformats.org/officeDocument/2006/relationships" id="257" r:id="Rf4044d4c92c548b2"/>
    <p:sldId xmlns:r="http://schemas.openxmlformats.org/officeDocument/2006/relationships" id="258" r:id="Rd24e8bd0aa8048bd"/>
    <p:sldId xmlns:r="http://schemas.openxmlformats.org/officeDocument/2006/relationships" id="259" r:id="R26e8f11361b54d3a"/>
    <p:sldId xmlns:r="http://schemas.openxmlformats.org/officeDocument/2006/relationships" id="260" r:id="R4be8d5f8f0dc430d"/>
    <p:sldId xmlns:r="http://schemas.openxmlformats.org/officeDocument/2006/relationships" id="261" r:id="R458eb755ef204c6e"/>
    <p:sldId xmlns:r="http://schemas.openxmlformats.org/officeDocument/2006/relationships" id="262" r:id="R588c2253c5b240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d1112f6804d8f" /><Relationship Type="http://schemas.openxmlformats.org/officeDocument/2006/relationships/slide" Target="/ppt/slides/slide1.xml" Id="Rde20d444c0d243b7" /><Relationship Type="http://schemas.openxmlformats.org/officeDocument/2006/relationships/slide" Target="/ppt/slides/slide2.xml" Id="Rf4044d4c92c548b2" /><Relationship Type="http://schemas.openxmlformats.org/officeDocument/2006/relationships/slide" Target="/ppt/slides/slide3.xml" Id="Rd24e8bd0aa8048bd" /><Relationship Type="http://schemas.openxmlformats.org/officeDocument/2006/relationships/slide" Target="/ppt/slides/slide4.xml" Id="R26e8f11361b54d3a" /><Relationship Type="http://schemas.openxmlformats.org/officeDocument/2006/relationships/slide" Target="/ppt/slides/slide5.xml" Id="R4be8d5f8f0dc430d" /><Relationship Type="http://schemas.openxmlformats.org/officeDocument/2006/relationships/slide" Target="/ppt/slides/slide6.xml" Id="R458eb755ef204c6e" /><Relationship Type="http://schemas.openxmlformats.org/officeDocument/2006/relationships/slide" Target="/ppt/slides/slide7.xml" Id="R588c2253c5b240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fbbe8516043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0bb4efbd42e1" /><Relationship Type="http://schemas.openxmlformats.org/officeDocument/2006/relationships/theme" Target="/ppt/slideMasters/theme/theme1.xml" Id="R726129a27d004f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e0bb4efbd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55ebed7f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c4cb126aa40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033557b2d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11238ad4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a23ec585f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19783dfd8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790299e4a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NATALIA MARIA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