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1519ffb0b14f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d653b7976847c8"/>
  </p:sldMasterIdLst>
  <p:sldIdLst>
    <p:sldId xmlns:r="http://schemas.openxmlformats.org/officeDocument/2006/relationships" id="256" r:id="R27eb6fd8fd5744ba"/>
    <p:sldId xmlns:r="http://schemas.openxmlformats.org/officeDocument/2006/relationships" id="257" r:id="R69e0232ad4ad4b26"/>
    <p:sldId xmlns:r="http://schemas.openxmlformats.org/officeDocument/2006/relationships" id="258" r:id="R1bf213a3cd994acb"/>
    <p:sldId xmlns:r="http://schemas.openxmlformats.org/officeDocument/2006/relationships" id="259" r:id="Rce788256eb194d15"/>
    <p:sldId xmlns:r="http://schemas.openxmlformats.org/officeDocument/2006/relationships" id="260" r:id="R3d2f6d08315b42ed"/>
    <p:sldId xmlns:r="http://schemas.openxmlformats.org/officeDocument/2006/relationships" id="261" r:id="Rca35751aa7154dba"/>
    <p:sldId xmlns:r="http://schemas.openxmlformats.org/officeDocument/2006/relationships" id="262" r:id="R7940e24826b7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653b7976847c8" /><Relationship Type="http://schemas.openxmlformats.org/officeDocument/2006/relationships/slide" Target="/ppt/slides/slide1.xml" Id="R27eb6fd8fd5744ba" /><Relationship Type="http://schemas.openxmlformats.org/officeDocument/2006/relationships/slide" Target="/ppt/slides/slide2.xml" Id="R69e0232ad4ad4b26" /><Relationship Type="http://schemas.openxmlformats.org/officeDocument/2006/relationships/slide" Target="/ppt/slides/slide3.xml" Id="R1bf213a3cd994acb" /><Relationship Type="http://schemas.openxmlformats.org/officeDocument/2006/relationships/slide" Target="/ppt/slides/slide4.xml" Id="Rce788256eb194d15" /><Relationship Type="http://schemas.openxmlformats.org/officeDocument/2006/relationships/slide" Target="/ppt/slides/slide5.xml" Id="R3d2f6d08315b42ed" /><Relationship Type="http://schemas.openxmlformats.org/officeDocument/2006/relationships/slide" Target="/ppt/slides/slide6.xml" Id="Rca35751aa7154dba" /><Relationship Type="http://schemas.openxmlformats.org/officeDocument/2006/relationships/slide" Target="/ppt/slides/slide7.xml" Id="R7940e24826b7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54e35a7d440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90aa231914314" /><Relationship Type="http://schemas.openxmlformats.org/officeDocument/2006/relationships/theme" Target="/ppt/slideMasters/theme/theme1.xml" Id="R72196b0d7bd14a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690aa2319143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95ab07b4f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2bc40327e42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20cb0316f4f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62a8358f34d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84ae8328547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7b1894a2b4a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0a135bec846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3 325 580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3 338 746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Njøtevegen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