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6538f3d12448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88e018460d43a0"/>
  </p:sldMasterIdLst>
  <p:sldIdLst>
    <p:sldId xmlns:r="http://schemas.openxmlformats.org/officeDocument/2006/relationships" id="256" r:id="R22653a01114a4258"/>
    <p:sldId xmlns:r="http://schemas.openxmlformats.org/officeDocument/2006/relationships" id="257" r:id="Rdbfc07d5e6f845f9"/>
    <p:sldId xmlns:r="http://schemas.openxmlformats.org/officeDocument/2006/relationships" id="258" r:id="R0d820422838e416d"/>
    <p:sldId xmlns:r="http://schemas.openxmlformats.org/officeDocument/2006/relationships" id="259" r:id="R01edf7209e7d4e72"/>
    <p:sldId xmlns:r="http://schemas.openxmlformats.org/officeDocument/2006/relationships" id="260" r:id="Rb59df13b73a64b03"/>
    <p:sldId xmlns:r="http://schemas.openxmlformats.org/officeDocument/2006/relationships" id="261" r:id="R2bf7ea3fa4204800"/>
    <p:sldId xmlns:r="http://schemas.openxmlformats.org/officeDocument/2006/relationships" id="262" r:id="R66ed86f57dd249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88e018460d43a0" /><Relationship Type="http://schemas.openxmlformats.org/officeDocument/2006/relationships/slide" Target="/ppt/slides/slide1.xml" Id="R22653a01114a4258" /><Relationship Type="http://schemas.openxmlformats.org/officeDocument/2006/relationships/slide" Target="/ppt/slides/slide2.xml" Id="Rdbfc07d5e6f845f9" /><Relationship Type="http://schemas.openxmlformats.org/officeDocument/2006/relationships/slide" Target="/ppt/slides/slide3.xml" Id="R0d820422838e416d" /><Relationship Type="http://schemas.openxmlformats.org/officeDocument/2006/relationships/slide" Target="/ppt/slides/slide4.xml" Id="R01edf7209e7d4e72" /><Relationship Type="http://schemas.openxmlformats.org/officeDocument/2006/relationships/slide" Target="/ppt/slides/slide5.xml" Id="Rb59df13b73a64b03" /><Relationship Type="http://schemas.openxmlformats.org/officeDocument/2006/relationships/slide" Target="/ppt/slides/slide6.xml" Id="R2bf7ea3fa4204800" /><Relationship Type="http://schemas.openxmlformats.org/officeDocument/2006/relationships/slide" Target="/ppt/slides/slide7.xml" Id="R66ed86f57dd249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66dee95a024d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abe6da78a4d9b" /><Relationship Type="http://schemas.openxmlformats.org/officeDocument/2006/relationships/theme" Target="/ppt/slideMasters/theme/theme1.xml" Id="Rbf257542f20b49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1abe6da78a4d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cbda4f63a4e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4d331d22a4b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d3e4742764b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158c927b14f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eb2b38f534d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7a41f17964f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5d598748146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TELEHEIM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TELEHEIM AS ble etablert [år] og holder til i Sørumsand.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−167 051 256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−203 847 213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−262 072 239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451 586 738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SUDRHEIM INVEST AS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TELECOM AS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MARITEAM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Sudrheimgruppen, Sørumsandveien 68C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1920 Sørumsand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928 433 021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TELEHEIM AS</a:t>
            </a:r>
          </a:p>
        </p:txBody>
      </p:sp>
    </p:spTree>
  </p:cSld>
  <p:clrMapOvr>
    <a:masterClrMapping xmlns:a="http://schemas.openxmlformats.org/drawingml/2006/main"/>
  </p:clrMapOvr>
</p:sld>
</file>