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194378bd1947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90dfa44301457c"/>
  </p:sldMasterIdLst>
  <p:sldIdLst>
    <p:sldId xmlns:r="http://schemas.openxmlformats.org/officeDocument/2006/relationships" id="256" r:id="Rea43e0923e884a28"/>
    <p:sldId xmlns:r="http://schemas.openxmlformats.org/officeDocument/2006/relationships" id="257" r:id="Rf22b7540696e41e2"/>
    <p:sldId xmlns:r="http://schemas.openxmlformats.org/officeDocument/2006/relationships" id="258" r:id="R3d1fa6e3541744fb"/>
    <p:sldId xmlns:r="http://schemas.openxmlformats.org/officeDocument/2006/relationships" id="259" r:id="Ra4a20bc3cb8148a7"/>
    <p:sldId xmlns:r="http://schemas.openxmlformats.org/officeDocument/2006/relationships" id="260" r:id="R74c28d28d77f49cc"/>
    <p:sldId xmlns:r="http://schemas.openxmlformats.org/officeDocument/2006/relationships" id="261" r:id="R5d85f04e90474381"/>
    <p:sldId xmlns:r="http://schemas.openxmlformats.org/officeDocument/2006/relationships" id="262" r:id="R6bde686de09643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0dfa44301457c" /><Relationship Type="http://schemas.openxmlformats.org/officeDocument/2006/relationships/slide" Target="/ppt/slides/slide1.xml" Id="Rea43e0923e884a28" /><Relationship Type="http://schemas.openxmlformats.org/officeDocument/2006/relationships/slide" Target="/ppt/slides/slide2.xml" Id="Rf22b7540696e41e2" /><Relationship Type="http://schemas.openxmlformats.org/officeDocument/2006/relationships/slide" Target="/ppt/slides/slide3.xml" Id="R3d1fa6e3541744fb" /><Relationship Type="http://schemas.openxmlformats.org/officeDocument/2006/relationships/slide" Target="/ppt/slides/slide4.xml" Id="Ra4a20bc3cb8148a7" /><Relationship Type="http://schemas.openxmlformats.org/officeDocument/2006/relationships/slide" Target="/ppt/slides/slide5.xml" Id="R74c28d28d77f49cc" /><Relationship Type="http://schemas.openxmlformats.org/officeDocument/2006/relationships/slide" Target="/ppt/slides/slide6.xml" Id="R5d85f04e90474381" /><Relationship Type="http://schemas.openxmlformats.org/officeDocument/2006/relationships/slide" Target="/ppt/slides/slide7.xml" Id="R6bde686de09643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4ffefb4694b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594c7e29747d3" /><Relationship Type="http://schemas.openxmlformats.org/officeDocument/2006/relationships/theme" Target="/ppt/slideMasters/theme/theme1.xml" Id="Rdfd5fb7c3afc45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9594c7e29747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aac55055b48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379509de941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b73bd97cd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c10270ba943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6fb0f8bf441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3749ec15947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75c33dc0844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