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9cbde6b55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043113b704f93"/>
  </p:sldMasterIdLst>
  <p:sldIdLst>
    <p:sldId xmlns:r="http://schemas.openxmlformats.org/officeDocument/2006/relationships" id="256" r:id="R110951cf2dd34fcc"/>
    <p:sldId xmlns:r="http://schemas.openxmlformats.org/officeDocument/2006/relationships" id="257" r:id="Rdecf54b8b9aa4d93"/>
    <p:sldId xmlns:r="http://schemas.openxmlformats.org/officeDocument/2006/relationships" id="258" r:id="R66a00edd9dd144b1"/>
    <p:sldId xmlns:r="http://schemas.openxmlformats.org/officeDocument/2006/relationships" id="259" r:id="R787ed68d69874d85"/>
    <p:sldId xmlns:r="http://schemas.openxmlformats.org/officeDocument/2006/relationships" id="260" r:id="Reb5e8356438943ca"/>
    <p:sldId xmlns:r="http://schemas.openxmlformats.org/officeDocument/2006/relationships" id="261" r:id="R041152707bc44f17"/>
    <p:sldId xmlns:r="http://schemas.openxmlformats.org/officeDocument/2006/relationships" id="262" r:id="R868a365b4361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043113b704f93" /><Relationship Type="http://schemas.openxmlformats.org/officeDocument/2006/relationships/slide" Target="/ppt/slides/slide1.xml" Id="R110951cf2dd34fcc" /><Relationship Type="http://schemas.openxmlformats.org/officeDocument/2006/relationships/slide" Target="/ppt/slides/slide2.xml" Id="Rdecf54b8b9aa4d93" /><Relationship Type="http://schemas.openxmlformats.org/officeDocument/2006/relationships/slide" Target="/ppt/slides/slide3.xml" Id="R66a00edd9dd144b1" /><Relationship Type="http://schemas.openxmlformats.org/officeDocument/2006/relationships/slide" Target="/ppt/slides/slide4.xml" Id="R787ed68d69874d85" /><Relationship Type="http://schemas.openxmlformats.org/officeDocument/2006/relationships/slide" Target="/ppt/slides/slide5.xml" Id="Reb5e8356438943ca" /><Relationship Type="http://schemas.openxmlformats.org/officeDocument/2006/relationships/slide" Target="/ppt/slides/slide6.xml" Id="R041152707bc44f17" /><Relationship Type="http://schemas.openxmlformats.org/officeDocument/2006/relationships/slide" Target="/ppt/slides/slide7.xml" Id="R868a365b4361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9404cdddc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c6a895a1423d" /><Relationship Type="http://schemas.openxmlformats.org/officeDocument/2006/relationships/theme" Target="/ppt/slideMasters/theme/theme1.xml" Id="R2a52ed45b658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fc6a895a1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24a8d5a6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7dfa5bae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51108f2c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a6761dfb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d7fd6880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2b7a5f3e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f4ca6255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ANDERSEN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ANDERSEN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2 237 091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 Andersen, Myrdalsvegen 42J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5130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ANDERSEN HOLDING AS</a:t>
            </a:r>
          </a:p>
        </p:txBody>
      </p:sp>
    </p:spTree>
  </p:cSld>
  <p:clrMapOvr>
    <a:masterClrMapping xmlns:a="http://schemas.openxmlformats.org/drawingml/2006/main"/>
  </p:clrMapOvr>
</p:sld>
</file>