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8d6e8f785d48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ad99f44581476e"/>
  </p:sldMasterIdLst>
  <p:sldIdLst>
    <p:sldId xmlns:r="http://schemas.openxmlformats.org/officeDocument/2006/relationships" id="256" r:id="R501d6deb2f904b2a"/>
    <p:sldId xmlns:r="http://schemas.openxmlformats.org/officeDocument/2006/relationships" id="257" r:id="R9e8e6195701a47f3"/>
    <p:sldId xmlns:r="http://schemas.openxmlformats.org/officeDocument/2006/relationships" id="258" r:id="R4368309c509347bd"/>
    <p:sldId xmlns:r="http://schemas.openxmlformats.org/officeDocument/2006/relationships" id="259" r:id="R780224dddd7449a5"/>
    <p:sldId xmlns:r="http://schemas.openxmlformats.org/officeDocument/2006/relationships" id="260" r:id="R9761b0ee9db74a72"/>
    <p:sldId xmlns:r="http://schemas.openxmlformats.org/officeDocument/2006/relationships" id="261" r:id="Rba669aaba825424e"/>
    <p:sldId xmlns:r="http://schemas.openxmlformats.org/officeDocument/2006/relationships" id="262" r:id="Rffc6619431aa4d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ad99f44581476e" /><Relationship Type="http://schemas.openxmlformats.org/officeDocument/2006/relationships/slide" Target="/ppt/slides/slide1.xml" Id="R501d6deb2f904b2a" /><Relationship Type="http://schemas.openxmlformats.org/officeDocument/2006/relationships/slide" Target="/ppt/slides/slide2.xml" Id="R9e8e6195701a47f3" /><Relationship Type="http://schemas.openxmlformats.org/officeDocument/2006/relationships/slide" Target="/ppt/slides/slide3.xml" Id="R4368309c509347bd" /><Relationship Type="http://schemas.openxmlformats.org/officeDocument/2006/relationships/slide" Target="/ppt/slides/slide4.xml" Id="R780224dddd7449a5" /><Relationship Type="http://schemas.openxmlformats.org/officeDocument/2006/relationships/slide" Target="/ppt/slides/slide5.xml" Id="R9761b0ee9db74a72" /><Relationship Type="http://schemas.openxmlformats.org/officeDocument/2006/relationships/slide" Target="/ppt/slides/slide6.xml" Id="Rba669aaba825424e" /><Relationship Type="http://schemas.openxmlformats.org/officeDocument/2006/relationships/slide" Target="/ppt/slides/slide7.xml" Id="Rffc6619431aa4d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d684a2496c42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8cf5da8f2464c" /><Relationship Type="http://schemas.openxmlformats.org/officeDocument/2006/relationships/theme" Target="/ppt/slideMasters/theme/theme1.xml" Id="Ra8fdacfabee941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58cf5da8f246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509fc30cc42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00c54517c242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82ce1bd0764a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925ec82b349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212a4245742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8b3ac137c40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86070a4d646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EIGUDEILL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EIGUDEILL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861 260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THEM-ENGER ANFINSET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Smestadhagan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928 469 913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EIGUDEILL AS</a:t>
            </a:r>
          </a:p>
        </p:txBody>
      </p:sp>
    </p:spTree>
  </p:cSld>
  <p:clrMapOvr>
    <a:masterClrMapping xmlns:a="http://schemas.openxmlformats.org/drawingml/2006/main"/>
  </p:clrMapOvr>
</p:sld>
</file>