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8a0301090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ce8b5192604883"/>
  </p:sldMasterIdLst>
  <p:sldIdLst>
    <p:sldId xmlns:r="http://schemas.openxmlformats.org/officeDocument/2006/relationships" id="256" r:id="Rca8d576946bb47ea"/>
    <p:sldId xmlns:r="http://schemas.openxmlformats.org/officeDocument/2006/relationships" id="257" r:id="Rbe122b1f6ab348ef"/>
    <p:sldId xmlns:r="http://schemas.openxmlformats.org/officeDocument/2006/relationships" id="258" r:id="R128535ff60644344"/>
    <p:sldId xmlns:r="http://schemas.openxmlformats.org/officeDocument/2006/relationships" id="259" r:id="R02e0674129c74ac5"/>
    <p:sldId xmlns:r="http://schemas.openxmlformats.org/officeDocument/2006/relationships" id="260" r:id="R36598d32cc9e469b"/>
    <p:sldId xmlns:r="http://schemas.openxmlformats.org/officeDocument/2006/relationships" id="261" r:id="R90bc8ff4928f4d8a"/>
    <p:sldId xmlns:r="http://schemas.openxmlformats.org/officeDocument/2006/relationships" id="262" r:id="Rebeaaeb92601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e8b5192604883" /><Relationship Type="http://schemas.openxmlformats.org/officeDocument/2006/relationships/slide" Target="/ppt/slides/slide1.xml" Id="Rca8d576946bb47ea" /><Relationship Type="http://schemas.openxmlformats.org/officeDocument/2006/relationships/slide" Target="/ppt/slides/slide2.xml" Id="Rbe122b1f6ab348ef" /><Relationship Type="http://schemas.openxmlformats.org/officeDocument/2006/relationships/slide" Target="/ppt/slides/slide3.xml" Id="R128535ff60644344" /><Relationship Type="http://schemas.openxmlformats.org/officeDocument/2006/relationships/slide" Target="/ppt/slides/slide4.xml" Id="R02e0674129c74ac5" /><Relationship Type="http://schemas.openxmlformats.org/officeDocument/2006/relationships/slide" Target="/ppt/slides/slide5.xml" Id="R36598d32cc9e469b" /><Relationship Type="http://schemas.openxmlformats.org/officeDocument/2006/relationships/slide" Target="/ppt/slides/slide6.xml" Id="R90bc8ff4928f4d8a" /><Relationship Type="http://schemas.openxmlformats.org/officeDocument/2006/relationships/slide" Target="/ppt/slides/slide7.xml" Id="Rebeaaeb92601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ea6957bda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cf817b860446d" /><Relationship Type="http://schemas.openxmlformats.org/officeDocument/2006/relationships/theme" Target="/ppt/slideMasters/theme/theme1.xml" Id="Rd66b698defab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cf817b860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04e8b00742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8f882989e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f6493ac98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aa2ba7d87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92ee713f444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15d694d97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32a1ac08c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INCERTO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INCERTO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29 112 982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29 824 138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MÆHLE MARIUS HEJE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Smestadvei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INCERTO INVEST AS</a:t>
            </a:r>
          </a:p>
        </p:txBody>
      </p:sp>
    </p:spTree>
  </p:cSld>
  <p:clrMapOvr>
    <a:masterClrMapping xmlns:a="http://schemas.openxmlformats.org/drawingml/2006/main"/>
  </p:clrMapOvr>
</p:sld>
</file>