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52aa3fbf4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d2a778d2fb4eba"/>
  </p:sldMasterIdLst>
  <p:sldIdLst>
    <p:sldId xmlns:r="http://schemas.openxmlformats.org/officeDocument/2006/relationships" id="256" r:id="Rcf08124c36234712"/>
    <p:sldId xmlns:r="http://schemas.openxmlformats.org/officeDocument/2006/relationships" id="257" r:id="R24ed0b7eef444c1a"/>
    <p:sldId xmlns:r="http://schemas.openxmlformats.org/officeDocument/2006/relationships" id="258" r:id="Rd9a4754ee09a4141"/>
    <p:sldId xmlns:r="http://schemas.openxmlformats.org/officeDocument/2006/relationships" id="259" r:id="R4ac68e3e44f9428f"/>
    <p:sldId xmlns:r="http://schemas.openxmlformats.org/officeDocument/2006/relationships" id="260" r:id="R42df30455d1f4b3a"/>
    <p:sldId xmlns:r="http://schemas.openxmlformats.org/officeDocument/2006/relationships" id="261" r:id="R4b17784382d54391"/>
    <p:sldId xmlns:r="http://schemas.openxmlformats.org/officeDocument/2006/relationships" id="262" r:id="R66f3060a00c4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2a778d2fb4eba" /><Relationship Type="http://schemas.openxmlformats.org/officeDocument/2006/relationships/slide" Target="/ppt/slides/slide1.xml" Id="Rcf08124c36234712" /><Relationship Type="http://schemas.openxmlformats.org/officeDocument/2006/relationships/slide" Target="/ppt/slides/slide2.xml" Id="R24ed0b7eef444c1a" /><Relationship Type="http://schemas.openxmlformats.org/officeDocument/2006/relationships/slide" Target="/ppt/slides/slide3.xml" Id="Rd9a4754ee09a4141" /><Relationship Type="http://schemas.openxmlformats.org/officeDocument/2006/relationships/slide" Target="/ppt/slides/slide4.xml" Id="R4ac68e3e44f9428f" /><Relationship Type="http://schemas.openxmlformats.org/officeDocument/2006/relationships/slide" Target="/ppt/slides/slide5.xml" Id="R42df30455d1f4b3a" /><Relationship Type="http://schemas.openxmlformats.org/officeDocument/2006/relationships/slide" Target="/ppt/slides/slide6.xml" Id="R4b17784382d54391" /><Relationship Type="http://schemas.openxmlformats.org/officeDocument/2006/relationships/slide" Target="/ppt/slides/slide7.xml" Id="R66f3060a00c4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64a2ee7d34f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d4bb639894daf" /><Relationship Type="http://schemas.openxmlformats.org/officeDocument/2006/relationships/theme" Target="/ppt/slideMasters/theme/theme1.xml" Id="Re9f02e60e35640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ed4bb639894d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a03fcab18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a443e9c79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1517417f3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012da277c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8b8988894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c1fd77f6f4a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7c2bad30a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JENNY MARIE BJØRNDAL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MARIE BJØRNDAL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585 688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4 293 618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4 817 018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MARIE BJØRNDAL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Jenny Marie Bjørndal, Lerkeveien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