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053bf3b5d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f91010bc74c7e"/>
  </p:sldMasterIdLst>
  <p:sldIdLst>
    <p:sldId xmlns:r="http://schemas.openxmlformats.org/officeDocument/2006/relationships" id="256" r:id="Re1e29a5e29194a19"/>
    <p:sldId xmlns:r="http://schemas.openxmlformats.org/officeDocument/2006/relationships" id="257" r:id="R9771ff51e8b34a6c"/>
    <p:sldId xmlns:r="http://schemas.openxmlformats.org/officeDocument/2006/relationships" id="258" r:id="Rae65f35255c94aa1"/>
    <p:sldId xmlns:r="http://schemas.openxmlformats.org/officeDocument/2006/relationships" id="259" r:id="R880b02fdcbb64e69"/>
    <p:sldId xmlns:r="http://schemas.openxmlformats.org/officeDocument/2006/relationships" id="260" r:id="Re80291a85254447f"/>
    <p:sldId xmlns:r="http://schemas.openxmlformats.org/officeDocument/2006/relationships" id="261" r:id="R90989ae44cb4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f91010bc74c7e" /><Relationship Type="http://schemas.openxmlformats.org/officeDocument/2006/relationships/slide" Target="/ppt/slides/slide1.xml" Id="Re1e29a5e29194a19" /><Relationship Type="http://schemas.openxmlformats.org/officeDocument/2006/relationships/slide" Target="/ppt/slides/slide2.xml" Id="R9771ff51e8b34a6c" /><Relationship Type="http://schemas.openxmlformats.org/officeDocument/2006/relationships/slide" Target="/ppt/slides/slide3.xml" Id="Rae65f35255c94aa1" /><Relationship Type="http://schemas.openxmlformats.org/officeDocument/2006/relationships/slide" Target="/ppt/slides/slide4.xml" Id="R880b02fdcbb64e69" /><Relationship Type="http://schemas.openxmlformats.org/officeDocument/2006/relationships/slide" Target="/ppt/slides/slide5.xml" Id="Re80291a85254447f" /><Relationship Type="http://schemas.openxmlformats.org/officeDocument/2006/relationships/slide" Target="/ppt/slides/slide6.xml" Id="R90989ae44cb4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3464ae127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7a24cb634897" /><Relationship Type="http://schemas.openxmlformats.org/officeDocument/2006/relationships/theme" Target="/ppt/slideMasters/theme/theme1.xml" Id="R188962d90625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c7a24cb63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0877704c2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078745c51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f5e18b040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8e5212eba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34ca78de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f968185a1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