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d94b39675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0e3ebfe954c00"/>
  </p:sldMasterIdLst>
  <p:sldIdLst>
    <p:sldId xmlns:r="http://schemas.openxmlformats.org/officeDocument/2006/relationships" id="256" r:id="R4ef6e152e513445f"/>
    <p:sldId xmlns:r="http://schemas.openxmlformats.org/officeDocument/2006/relationships" id="257" r:id="R782c6eeae5384de8"/>
    <p:sldId xmlns:r="http://schemas.openxmlformats.org/officeDocument/2006/relationships" id="258" r:id="Rf7ef1e82b90942f1"/>
    <p:sldId xmlns:r="http://schemas.openxmlformats.org/officeDocument/2006/relationships" id="259" r:id="R9d1594ea3af74ab4"/>
    <p:sldId xmlns:r="http://schemas.openxmlformats.org/officeDocument/2006/relationships" id="260" r:id="Re8846c3668c54b23"/>
    <p:sldId xmlns:r="http://schemas.openxmlformats.org/officeDocument/2006/relationships" id="261" r:id="Rf7875aefb700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0e3ebfe954c00" /><Relationship Type="http://schemas.openxmlformats.org/officeDocument/2006/relationships/slide" Target="/ppt/slides/slide1.xml" Id="R4ef6e152e513445f" /><Relationship Type="http://schemas.openxmlformats.org/officeDocument/2006/relationships/slide" Target="/ppt/slides/slide2.xml" Id="R782c6eeae5384de8" /><Relationship Type="http://schemas.openxmlformats.org/officeDocument/2006/relationships/slide" Target="/ppt/slides/slide3.xml" Id="Rf7ef1e82b90942f1" /><Relationship Type="http://schemas.openxmlformats.org/officeDocument/2006/relationships/slide" Target="/ppt/slides/slide4.xml" Id="R9d1594ea3af74ab4" /><Relationship Type="http://schemas.openxmlformats.org/officeDocument/2006/relationships/slide" Target="/ppt/slides/slide5.xml" Id="Re8846c3668c54b23" /><Relationship Type="http://schemas.openxmlformats.org/officeDocument/2006/relationships/slide" Target="/ppt/slides/slide6.xml" Id="Rf7875aefb700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5fed7b20f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3e676aaca41ff" /><Relationship Type="http://schemas.openxmlformats.org/officeDocument/2006/relationships/theme" Target="/ppt/slideMasters/theme/theme1.xml" Id="R76e7fa500bd9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53e676aaca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3c4d44087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4998aa0c8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5e7cb6a3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d423b231b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7e80aef96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090a6026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HNO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5 138 684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Schjelderups vei 11S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halvor.nordskog@pwc.com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928 558 274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