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e7e4c7e27343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8f1c71c8f14d21"/>
  </p:sldMasterIdLst>
  <p:sldIdLst>
    <p:sldId xmlns:r="http://schemas.openxmlformats.org/officeDocument/2006/relationships" id="256" r:id="Rc0cbcda1521248d9"/>
    <p:sldId xmlns:r="http://schemas.openxmlformats.org/officeDocument/2006/relationships" id="257" r:id="R5ada5b8a3d5149d9"/>
    <p:sldId xmlns:r="http://schemas.openxmlformats.org/officeDocument/2006/relationships" id="258" r:id="Rc087f5a29bc14f0d"/>
    <p:sldId xmlns:r="http://schemas.openxmlformats.org/officeDocument/2006/relationships" id="259" r:id="Rbf36a6baaa854189"/>
    <p:sldId xmlns:r="http://schemas.openxmlformats.org/officeDocument/2006/relationships" id="260" r:id="R5b1e6e67db8b453a"/>
    <p:sldId xmlns:r="http://schemas.openxmlformats.org/officeDocument/2006/relationships" id="261" r:id="Rc391e93957c440dd"/>
    <p:sldId xmlns:r="http://schemas.openxmlformats.org/officeDocument/2006/relationships" id="262" r:id="Rd74668d606594f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f1c71c8f14d21" /><Relationship Type="http://schemas.openxmlformats.org/officeDocument/2006/relationships/slide" Target="/ppt/slides/slide1.xml" Id="Rc0cbcda1521248d9" /><Relationship Type="http://schemas.openxmlformats.org/officeDocument/2006/relationships/slide" Target="/ppt/slides/slide2.xml" Id="R5ada5b8a3d5149d9" /><Relationship Type="http://schemas.openxmlformats.org/officeDocument/2006/relationships/slide" Target="/ppt/slides/slide3.xml" Id="Rc087f5a29bc14f0d" /><Relationship Type="http://schemas.openxmlformats.org/officeDocument/2006/relationships/slide" Target="/ppt/slides/slide4.xml" Id="Rbf36a6baaa854189" /><Relationship Type="http://schemas.openxmlformats.org/officeDocument/2006/relationships/slide" Target="/ppt/slides/slide5.xml" Id="R5b1e6e67db8b453a" /><Relationship Type="http://schemas.openxmlformats.org/officeDocument/2006/relationships/slide" Target="/ppt/slides/slide6.xml" Id="Rc391e93957c440dd" /><Relationship Type="http://schemas.openxmlformats.org/officeDocument/2006/relationships/slide" Target="/ppt/slides/slide7.xml" Id="Rd74668d606594f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f4855436f46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2b8f448804279" /><Relationship Type="http://schemas.openxmlformats.org/officeDocument/2006/relationships/theme" Target="/ppt/slideMasters/theme/theme1.xml" Id="R55e2f747d6af47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62b8f4488042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c8ad50f4b40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7540c92fd45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5866f8b8549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9d0a25630041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2f9f3e16543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8b483356f43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be326b8f340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LOHRE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LOHRE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−1 482 349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522 289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ALEXANDER LOHRE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928 608 921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LOHRE INVEST AS</a:t>
            </a:r>
          </a:p>
        </p:txBody>
      </p:sp>
    </p:spTree>
  </p:cSld>
  <p:clrMapOvr>
    <a:masterClrMapping xmlns:a="http://schemas.openxmlformats.org/drawingml/2006/main"/>
  </p:clrMapOvr>
</p:sld>
</file>