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63c88ee21943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545633c7504808"/>
  </p:sldMasterIdLst>
  <p:sldIdLst>
    <p:sldId xmlns:r="http://schemas.openxmlformats.org/officeDocument/2006/relationships" id="256" r:id="R35edfca2a4bc43db"/>
    <p:sldId xmlns:r="http://schemas.openxmlformats.org/officeDocument/2006/relationships" id="257" r:id="R255ade63c618448c"/>
    <p:sldId xmlns:r="http://schemas.openxmlformats.org/officeDocument/2006/relationships" id="258" r:id="R6782f3b8158a428c"/>
    <p:sldId xmlns:r="http://schemas.openxmlformats.org/officeDocument/2006/relationships" id="259" r:id="R616ecf6bfc054534"/>
    <p:sldId xmlns:r="http://schemas.openxmlformats.org/officeDocument/2006/relationships" id="260" r:id="Rfe0539faecf94000"/>
    <p:sldId xmlns:r="http://schemas.openxmlformats.org/officeDocument/2006/relationships" id="261" r:id="Ra145f86058dc40b8"/>
    <p:sldId xmlns:r="http://schemas.openxmlformats.org/officeDocument/2006/relationships" id="262" r:id="R5335ed715e174b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45633c7504808" /><Relationship Type="http://schemas.openxmlformats.org/officeDocument/2006/relationships/slide" Target="/ppt/slides/slide1.xml" Id="R35edfca2a4bc43db" /><Relationship Type="http://schemas.openxmlformats.org/officeDocument/2006/relationships/slide" Target="/ppt/slides/slide2.xml" Id="R255ade63c618448c" /><Relationship Type="http://schemas.openxmlformats.org/officeDocument/2006/relationships/slide" Target="/ppt/slides/slide3.xml" Id="R6782f3b8158a428c" /><Relationship Type="http://schemas.openxmlformats.org/officeDocument/2006/relationships/slide" Target="/ppt/slides/slide4.xml" Id="R616ecf6bfc054534" /><Relationship Type="http://schemas.openxmlformats.org/officeDocument/2006/relationships/slide" Target="/ppt/slides/slide5.xml" Id="Rfe0539faecf94000" /><Relationship Type="http://schemas.openxmlformats.org/officeDocument/2006/relationships/slide" Target="/ppt/slides/slide6.xml" Id="Ra145f86058dc40b8" /><Relationship Type="http://schemas.openxmlformats.org/officeDocument/2006/relationships/slide" Target="/ppt/slides/slide7.xml" Id="R5335ed715e174b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ab90b26b048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019cba9134bc4" /><Relationship Type="http://schemas.openxmlformats.org/officeDocument/2006/relationships/theme" Target="/ppt/slideMasters/theme/theme1.xml" Id="R9727267bfe74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019cba913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4b2b5f2b1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69141542d44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ddfd112e54a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6c6b7e4a64c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18d83b57b4a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47d094e7a48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a1ceafee048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D.G BYGG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1 109 012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−930 505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 DAVID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Ramsvikveien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928 624 501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