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e97beb95a048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aeb6362da14504"/>
  </p:sldMasterIdLst>
  <p:sldIdLst>
    <p:sldId xmlns:r="http://schemas.openxmlformats.org/officeDocument/2006/relationships" id="256" r:id="Recf71232ebab4309"/>
    <p:sldId xmlns:r="http://schemas.openxmlformats.org/officeDocument/2006/relationships" id="257" r:id="Rc13325f4dbc34a0b"/>
    <p:sldId xmlns:r="http://schemas.openxmlformats.org/officeDocument/2006/relationships" id="258" r:id="R2512e60fb0c745f1"/>
    <p:sldId xmlns:r="http://schemas.openxmlformats.org/officeDocument/2006/relationships" id="259" r:id="R491fb6580de745cd"/>
    <p:sldId xmlns:r="http://schemas.openxmlformats.org/officeDocument/2006/relationships" id="260" r:id="Rfa58ed790e5d4053"/>
    <p:sldId xmlns:r="http://schemas.openxmlformats.org/officeDocument/2006/relationships" id="261" r:id="Rb17897a7b8434a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eb6362da14504" /><Relationship Type="http://schemas.openxmlformats.org/officeDocument/2006/relationships/slide" Target="/ppt/slides/slide1.xml" Id="Recf71232ebab4309" /><Relationship Type="http://schemas.openxmlformats.org/officeDocument/2006/relationships/slide" Target="/ppt/slides/slide2.xml" Id="Rc13325f4dbc34a0b" /><Relationship Type="http://schemas.openxmlformats.org/officeDocument/2006/relationships/slide" Target="/ppt/slides/slide3.xml" Id="R2512e60fb0c745f1" /><Relationship Type="http://schemas.openxmlformats.org/officeDocument/2006/relationships/slide" Target="/ppt/slides/slide4.xml" Id="R491fb6580de745cd" /><Relationship Type="http://schemas.openxmlformats.org/officeDocument/2006/relationships/slide" Target="/ppt/slides/slide5.xml" Id="Rfa58ed790e5d4053" /><Relationship Type="http://schemas.openxmlformats.org/officeDocument/2006/relationships/slide" Target="/ppt/slides/slide6.xml" Id="Rb17897a7b8434a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12f303e6494d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ab9d26849440c" /><Relationship Type="http://schemas.openxmlformats.org/officeDocument/2006/relationships/theme" Target="/ppt/slideMasters/theme/theme1.xml" Id="Rc0f62415c7e84c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1ab9d2684944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747e29d744a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ab26301c64a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7afba406c4e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7b3345cc048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1e64c570544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ec290d4c648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