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f79cc2f7a984ca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f3edc6f9a8e4cdd"/>
  </p:sldMasterIdLst>
  <p:sldIdLst>
    <p:sldId xmlns:r="http://schemas.openxmlformats.org/officeDocument/2006/relationships" id="256" r:id="Ra543ca3f482a4451"/>
    <p:sldId xmlns:r="http://schemas.openxmlformats.org/officeDocument/2006/relationships" id="257" r:id="R68abde51d6c54633"/>
    <p:sldId xmlns:r="http://schemas.openxmlformats.org/officeDocument/2006/relationships" id="258" r:id="Rb59dfe71155e42f1"/>
    <p:sldId xmlns:r="http://schemas.openxmlformats.org/officeDocument/2006/relationships" id="259" r:id="Rce06809151024ce3"/>
    <p:sldId xmlns:r="http://schemas.openxmlformats.org/officeDocument/2006/relationships" id="260" r:id="Rfc8b9f9c70a24c49"/>
    <p:sldId xmlns:r="http://schemas.openxmlformats.org/officeDocument/2006/relationships" id="261" r:id="R89cc531bea2a4eec"/>
    <p:sldId xmlns:r="http://schemas.openxmlformats.org/officeDocument/2006/relationships" id="262" r:id="Rb7d17e8e48aa42b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f3edc6f9a8e4cdd" /><Relationship Type="http://schemas.openxmlformats.org/officeDocument/2006/relationships/slide" Target="/ppt/slides/slide1.xml" Id="Ra543ca3f482a4451" /><Relationship Type="http://schemas.openxmlformats.org/officeDocument/2006/relationships/slide" Target="/ppt/slides/slide2.xml" Id="R68abde51d6c54633" /><Relationship Type="http://schemas.openxmlformats.org/officeDocument/2006/relationships/slide" Target="/ppt/slides/slide3.xml" Id="Rb59dfe71155e42f1" /><Relationship Type="http://schemas.openxmlformats.org/officeDocument/2006/relationships/slide" Target="/ppt/slides/slide4.xml" Id="Rce06809151024ce3" /><Relationship Type="http://schemas.openxmlformats.org/officeDocument/2006/relationships/slide" Target="/ppt/slides/slide5.xml" Id="Rfc8b9f9c70a24c49" /><Relationship Type="http://schemas.openxmlformats.org/officeDocument/2006/relationships/slide" Target="/ppt/slides/slide6.xml" Id="R89cc531bea2a4eec" /><Relationship Type="http://schemas.openxmlformats.org/officeDocument/2006/relationships/slide" Target="/ppt/slides/slide7.xml" Id="Rb7d17e8e48aa42b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8141008ae3d407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6855e4364f4d02" /><Relationship Type="http://schemas.openxmlformats.org/officeDocument/2006/relationships/theme" Target="/ppt/slideMasters/theme/theme1.xml" Id="Rd6af1e1c17824b5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16855e4364f4d0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728de6fffc445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315787bdcc463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4e76c276644ac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4da97646e8403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5240a0604a484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c6813060854c1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263429add043a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NYHUD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NYHUD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NYHUD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NYHUD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NYHUD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NYHUD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−4 950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−4 944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19 486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19 486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NYHUD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CB SCHJØTT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NYHUD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928 628 310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NYHUD AS</a:t>
            </a:r>
          </a:p>
        </p:txBody>
      </p:sp>
    </p:spTree>
  </p:cSld>
  <p:clrMapOvr>
    <a:masterClrMapping xmlns:a="http://schemas.openxmlformats.org/drawingml/2006/main"/>
  </p:clrMapOvr>
</p:sld>
</file>