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fdf67383a94e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a9f9e99994dac"/>
  </p:sldMasterIdLst>
  <p:sldIdLst>
    <p:sldId xmlns:r="http://schemas.openxmlformats.org/officeDocument/2006/relationships" id="256" r:id="Rdde183f1b90f4d65"/>
    <p:sldId xmlns:r="http://schemas.openxmlformats.org/officeDocument/2006/relationships" id="257" r:id="R55ced28c41604726"/>
    <p:sldId xmlns:r="http://schemas.openxmlformats.org/officeDocument/2006/relationships" id="258" r:id="R0138dba98b364fec"/>
    <p:sldId xmlns:r="http://schemas.openxmlformats.org/officeDocument/2006/relationships" id="259" r:id="R72a368262ff949c6"/>
    <p:sldId xmlns:r="http://schemas.openxmlformats.org/officeDocument/2006/relationships" id="260" r:id="R778fd55d6af24b0d"/>
    <p:sldId xmlns:r="http://schemas.openxmlformats.org/officeDocument/2006/relationships" id="261" r:id="R02b45c9d497b4f80"/>
    <p:sldId xmlns:r="http://schemas.openxmlformats.org/officeDocument/2006/relationships" id="262" r:id="R1135f8861bb2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a9f9e99994dac" /><Relationship Type="http://schemas.openxmlformats.org/officeDocument/2006/relationships/slide" Target="/ppt/slides/slide1.xml" Id="Rdde183f1b90f4d65" /><Relationship Type="http://schemas.openxmlformats.org/officeDocument/2006/relationships/slide" Target="/ppt/slides/slide2.xml" Id="R55ced28c41604726" /><Relationship Type="http://schemas.openxmlformats.org/officeDocument/2006/relationships/slide" Target="/ppt/slides/slide3.xml" Id="R0138dba98b364fec" /><Relationship Type="http://schemas.openxmlformats.org/officeDocument/2006/relationships/slide" Target="/ppt/slides/slide4.xml" Id="R72a368262ff949c6" /><Relationship Type="http://schemas.openxmlformats.org/officeDocument/2006/relationships/slide" Target="/ppt/slides/slide5.xml" Id="R778fd55d6af24b0d" /><Relationship Type="http://schemas.openxmlformats.org/officeDocument/2006/relationships/slide" Target="/ppt/slides/slide6.xml" Id="R02b45c9d497b4f80" /><Relationship Type="http://schemas.openxmlformats.org/officeDocument/2006/relationships/slide" Target="/ppt/slides/slide7.xml" Id="R1135f8861bb2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7b4196c19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1764a3ccc4d72" /><Relationship Type="http://schemas.openxmlformats.org/officeDocument/2006/relationships/theme" Target="/ppt/slideMasters/theme/theme1.xml" Id="R71fac88033d447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51764a3ccc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d9e3373664f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1bc1c0a2742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257346e3f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49a0c02d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9f2d8aed342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2687ca336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a39785b27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DIDAKTRONIKK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SCHIMPF FRITZ PHILIPP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Naustmarka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