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369c96afd049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bbac888b0f4cf9"/>
  </p:sldMasterIdLst>
  <p:sldIdLst>
    <p:sldId xmlns:r="http://schemas.openxmlformats.org/officeDocument/2006/relationships" id="256" r:id="R01fc886307ca4ce4"/>
    <p:sldId xmlns:r="http://schemas.openxmlformats.org/officeDocument/2006/relationships" id="257" r:id="R9017c19cfce74b33"/>
    <p:sldId xmlns:r="http://schemas.openxmlformats.org/officeDocument/2006/relationships" id="258" r:id="R6cea7b15bc3d456f"/>
    <p:sldId xmlns:r="http://schemas.openxmlformats.org/officeDocument/2006/relationships" id="259" r:id="R94aa4c357e1d4073"/>
    <p:sldId xmlns:r="http://schemas.openxmlformats.org/officeDocument/2006/relationships" id="260" r:id="R98d3345934c54d55"/>
    <p:sldId xmlns:r="http://schemas.openxmlformats.org/officeDocument/2006/relationships" id="261" r:id="Rdb024e8481064323"/>
    <p:sldId xmlns:r="http://schemas.openxmlformats.org/officeDocument/2006/relationships" id="262" r:id="R3f83a756dc764e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bac888b0f4cf9" /><Relationship Type="http://schemas.openxmlformats.org/officeDocument/2006/relationships/slide" Target="/ppt/slides/slide1.xml" Id="R01fc886307ca4ce4" /><Relationship Type="http://schemas.openxmlformats.org/officeDocument/2006/relationships/slide" Target="/ppt/slides/slide2.xml" Id="R9017c19cfce74b33" /><Relationship Type="http://schemas.openxmlformats.org/officeDocument/2006/relationships/slide" Target="/ppt/slides/slide3.xml" Id="R6cea7b15bc3d456f" /><Relationship Type="http://schemas.openxmlformats.org/officeDocument/2006/relationships/slide" Target="/ppt/slides/slide4.xml" Id="R94aa4c357e1d4073" /><Relationship Type="http://schemas.openxmlformats.org/officeDocument/2006/relationships/slide" Target="/ppt/slides/slide5.xml" Id="R98d3345934c54d55" /><Relationship Type="http://schemas.openxmlformats.org/officeDocument/2006/relationships/slide" Target="/ppt/slides/slide6.xml" Id="Rdb024e8481064323" /><Relationship Type="http://schemas.openxmlformats.org/officeDocument/2006/relationships/slide" Target="/ppt/slides/slide7.xml" Id="R3f83a756dc764e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db1468958f46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7b85b71bd4fa5" /><Relationship Type="http://schemas.openxmlformats.org/officeDocument/2006/relationships/theme" Target="/ppt/slideMasters/theme/theme1.xml" Id="R03901f559c0944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d7b85b71bd4f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9a126284e4d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6a52736d145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24f096b7e48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f14e5995441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9917438d14c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062eea43943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03e68c3e446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KLAAR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KLAAR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AAI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RS24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KLAAR INVEST AS</a:t>
            </a:r>
          </a:p>
        </p:txBody>
      </p:sp>
    </p:spTree>
  </p:cSld>
  <p:clrMapOvr>
    <a:masterClrMapping xmlns:a="http://schemas.openxmlformats.org/drawingml/2006/main"/>
  </p:clrMapOvr>
</p:sld>
</file>