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afb7eba3504e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8498ebccdd479a"/>
  </p:sldMasterIdLst>
  <p:sldIdLst>
    <p:sldId xmlns:r="http://schemas.openxmlformats.org/officeDocument/2006/relationships" id="256" r:id="Rca6c777bd87f40e7"/>
    <p:sldId xmlns:r="http://schemas.openxmlformats.org/officeDocument/2006/relationships" id="257" r:id="Ree2c1e693bc348af"/>
    <p:sldId xmlns:r="http://schemas.openxmlformats.org/officeDocument/2006/relationships" id="258" r:id="Rf76e5fe43ac0442c"/>
    <p:sldId xmlns:r="http://schemas.openxmlformats.org/officeDocument/2006/relationships" id="259" r:id="R7ef2c7de3f4841bc"/>
    <p:sldId xmlns:r="http://schemas.openxmlformats.org/officeDocument/2006/relationships" id="260" r:id="R6977a0036bf14b3e"/>
    <p:sldId xmlns:r="http://schemas.openxmlformats.org/officeDocument/2006/relationships" id="261" r:id="R33c4bc1ed40b48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8498ebccdd479a" /><Relationship Type="http://schemas.openxmlformats.org/officeDocument/2006/relationships/slide" Target="/ppt/slides/slide1.xml" Id="Rca6c777bd87f40e7" /><Relationship Type="http://schemas.openxmlformats.org/officeDocument/2006/relationships/slide" Target="/ppt/slides/slide2.xml" Id="Ree2c1e693bc348af" /><Relationship Type="http://schemas.openxmlformats.org/officeDocument/2006/relationships/slide" Target="/ppt/slides/slide3.xml" Id="Rf76e5fe43ac0442c" /><Relationship Type="http://schemas.openxmlformats.org/officeDocument/2006/relationships/slide" Target="/ppt/slides/slide4.xml" Id="R7ef2c7de3f4841bc" /><Relationship Type="http://schemas.openxmlformats.org/officeDocument/2006/relationships/slide" Target="/ppt/slides/slide5.xml" Id="R6977a0036bf14b3e" /><Relationship Type="http://schemas.openxmlformats.org/officeDocument/2006/relationships/slide" Target="/ppt/slides/slide6.xml" Id="R33c4bc1ed40b48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6a009e8f124d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2ddbda5b7246ad" /><Relationship Type="http://schemas.openxmlformats.org/officeDocument/2006/relationships/theme" Target="/ppt/slideMasters/theme/theme1.xml" Id="R6887b19246c743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2ddbda5b7246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3b26986ce444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9a43d235144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e59b3e82249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f5ab3e92d64b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b9a64b31a43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9cf827a1243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KAUPANG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928 670 708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