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cee2819c2c48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16e20aad49448b"/>
  </p:sldMasterIdLst>
  <p:sldIdLst>
    <p:sldId xmlns:r="http://schemas.openxmlformats.org/officeDocument/2006/relationships" id="256" r:id="Rc6f69c863bf748b4"/>
    <p:sldId xmlns:r="http://schemas.openxmlformats.org/officeDocument/2006/relationships" id="257" r:id="Rf03e902972df42ec"/>
    <p:sldId xmlns:r="http://schemas.openxmlformats.org/officeDocument/2006/relationships" id="258" r:id="R7503e660099d4642"/>
    <p:sldId xmlns:r="http://schemas.openxmlformats.org/officeDocument/2006/relationships" id="259" r:id="R6fa9fff58b65411c"/>
    <p:sldId xmlns:r="http://schemas.openxmlformats.org/officeDocument/2006/relationships" id="260" r:id="R492fb68af0df442c"/>
    <p:sldId xmlns:r="http://schemas.openxmlformats.org/officeDocument/2006/relationships" id="261" r:id="R30175039c4eb4384"/>
    <p:sldId xmlns:r="http://schemas.openxmlformats.org/officeDocument/2006/relationships" id="262" r:id="R261010bac1de47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16e20aad49448b" /><Relationship Type="http://schemas.openxmlformats.org/officeDocument/2006/relationships/slide" Target="/ppt/slides/slide1.xml" Id="Rc6f69c863bf748b4" /><Relationship Type="http://schemas.openxmlformats.org/officeDocument/2006/relationships/slide" Target="/ppt/slides/slide2.xml" Id="Rf03e902972df42ec" /><Relationship Type="http://schemas.openxmlformats.org/officeDocument/2006/relationships/slide" Target="/ppt/slides/slide3.xml" Id="R7503e660099d4642" /><Relationship Type="http://schemas.openxmlformats.org/officeDocument/2006/relationships/slide" Target="/ppt/slides/slide4.xml" Id="R6fa9fff58b65411c" /><Relationship Type="http://schemas.openxmlformats.org/officeDocument/2006/relationships/slide" Target="/ppt/slides/slide5.xml" Id="R492fb68af0df442c" /><Relationship Type="http://schemas.openxmlformats.org/officeDocument/2006/relationships/slide" Target="/ppt/slides/slide6.xml" Id="R30175039c4eb4384" /><Relationship Type="http://schemas.openxmlformats.org/officeDocument/2006/relationships/slide" Target="/ppt/slides/slide7.xml" Id="R261010bac1de47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bc63e6fed743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0f5b371e14dd7" /><Relationship Type="http://schemas.openxmlformats.org/officeDocument/2006/relationships/theme" Target="/ppt/slideMasters/theme/theme1.xml" Id="R2cf256b241154a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70f5b371e14d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77fb73e3340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6a915f54e42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1ed03cc3b44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ae9ac30064f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65c75ae0b4c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d4cb0327848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d7625d0a444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EIENDOM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GOTFRED MATIAS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