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a3e44642fa42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242cea584d4e1b"/>
  </p:sldMasterIdLst>
  <p:sldIdLst>
    <p:sldId xmlns:r="http://schemas.openxmlformats.org/officeDocument/2006/relationships" id="256" r:id="R0bd37c9066e448a4"/>
    <p:sldId xmlns:r="http://schemas.openxmlformats.org/officeDocument/2006/relationships" id="257" r:id="R261c47be67ae4397"/>
    <p:sldId xmlns:r="http://schemas.openxmlformats.org/officeDocument/2006/relationships" id="258" r:id="R2c109dbeba0b4114"/>
    <p:sldId xmlns:r="http://schemas.openxmlformats.org/officeDocument/2006/relationships" id="259" r:id="R027c16a6b51e4fe1"/>
    <p:sldId xmlns:r="http://schemas.openxmlformats.org/officeDocument/2006/relationships" id="260" r:id="Rc1f667b17fef49eb"/>
    <p:sldId xmlns:r="http://schemas.openxmlformats.org/officeDocument/2006/relationships" id="261" r:id="R3a940ab3cf044f0f"/>
    <p:sldId xmlns:r="http://schemas.openxmlformats.org/officeDocument/2006/relationships" id="262" r:id="Rf3afba804e1143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42cea584d4e1b" /><Relationship Type="http://schemas.openxmlformats.org/officeDocument/2006/relationships/slide" Target="/ppt/slides/slide1.xml" Id="R0bd37c9066e448a4" /><Relationship Type="http://schemas.openxmlformats.org/officeDocument/2006/relationships/slide" Target="/ppt/slides/slide2.xml" Id="R261c47be67ae4397" /><Relationship Type="http://schemas.openxmlformats.org/officeDocument/2006/relationships/slide" Target="/ppt/slides/slide3.xml" Id="R2c109dbeba0b4114" /><Relationship Type="http://schemas.openxmlformats.org/officeDocument/2006/relationships/slide" Target="/ppt/slides/slide4.xml" Id="R027c16a6b51e4fe1" /><Relationship Type="http://schemas.openxmlformats.org/officeDocument/2006/relationships/slide" Target="/ppt/slides/slide5.xml" Id="Rc1f667b17fef49eb" /><Relationship Type="http://schemas.openxmlformats.org/officeDocument/2006/relationships/slide" Target="/ppt/slides/slide6.xml" Id="R3a940ab3cf044f0f" /><Relationship Type="http://schemas.openxmlformats.org/officeDocument/2006/relationships/slide" Target="/ppt/slides/slide7.xml" Id="Rf3afba804e1143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8853ed63941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f7d971c0642ad" /><Relationship Type="http://schemas.openxmlformats.org/officeDocument/2006/relationships/theme" Target="/ppt/slideMasters/theme/theme1.xml" Id="Rfcb09d0c01f247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ff7d971c0642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f7963be4a43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9377d290646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512e3c7934d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590f6654c4c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1b9940edf49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56c0ee2cd4f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941f20b5440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ROGER ANDERSEN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ANDERSEN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ROGER ANDERSEN INVEST AS</a:t>
            </a:r>
          </a:p>
        </p:txBody>
      </p:sp>
    </p:spTree>
  </p:cSld>
  <p:clrMapOvr>
    <a:masterClrMapping xmlns:a="http://schemas.openxmlformats.org/drawingml/2006/main"/>
  </p:clrMapOvr>
</p:sld>
</file>