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a0e54d062d4c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0ab8df68334fec"/>
  </p:sldMasterIdLst>
  <p:sldIdLst>
    <p:sldId xmlns:r="http://schemas.openxmlformats.org/officeDocument/2006/relationships" id="256" r:id="R37c4fb85a0a84809"/>
    <p:sldId xmlns:r="http://schemas.openxmlformats.org/officeDocument/2006/relationships" id="257" r:id="Rf15fa9f55ea446ba"/>
    <p:sldId xmlns:r="http://schemas.openxmlformats.org/officeDocument/2006/relationships" id="258" r:id="R2137b627e3b84e33"/>
    <p:sldId xmlns:r="http://schemas.openxmlformats.org/officeDocument/2006/relationships" id="259" r:id="Rfefe78e7a07c41da"/>
    <p:sldId xmlns:r="http://schemas.openxmlformats.org/officeDocument/2006/relationships" id="260" r:id="R277d82377f0e4acd"/>
    <p:sldId xmlns:r="http://schemas.openxmlformats.org/officeDocument/2006/relationships" id="261" r:id="Rf93f5f51716643e4"/>
    <p:sldId xmlns:r="http://schemas.openxmlformats.org/officeDocument/2006/relationships" id="262" r:id="R2249fc53538a4e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ab8df68334fec" /><Relationship Type="http://schemas.openxmlformats.org/officeDocument/2006/relationships/slide" Target="/ppt/slides/slide1.xml" Id="R37c4fb85a0a84809" /><Relationship Type="http://schemas.openxmlformats.org/officeDocument/2006/relationships/slide" Target="/ppt/slides/slide2.xml" Id="Rf15fa9f55ea446ba" /><Relationship Type="http://schemas.openxmlformats.org/officeDocument/2006/relationships/slide" Target="/ppt/slides/slide3.xml" Id="R2137b627e3b84e33" /><Relationship Type="http://schemas.openxmlformats.org/officeDocument/2006/relationships/slide" Target="/ppt/slides/slide4.xml" Id="Rfefe78e7a07c41da" /><Relationship Type="http://schemas.openxmlformats.org/officeDocument/2006/relationships/slide" Target="/ppt/slides/slide5.xml" Id="R277d82377f0e4acd" /><Relationship Type="http://schemas.openxmlformats.org/officeDocument/2006/relationships/slide" Target="/ppt/slides/slide6.xml" Id="Rf93f5f51716643e4" /><Relationship Type="http://schemas.openxmlformats.org/officeDocument/2006/relationships/slide" Target="/ppt/slides/slide7.xml" Id="R2249fc53538a4e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fe12fdf3142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35883fcf3423a" /><Relationship Type="http://schemas.openxmlformats.org/officeDocument/2006/relationships/theme" Target="/ppt/slideMasters/theme/theme1.xml" Id="Re268940e281e44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735883fcf3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4cc035ec645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c76c22b234a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ae1e5e2d14d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42f1a7b7346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c955f8dd3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8529d5b7340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5e392be4248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NORSTED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NORSTED HOLDING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NORSTED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Skogheimvegen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928 831 744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