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a9cb73bc768454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4a8dd6f4b54db3"/>
  </p:sldMasterIdLst>
  <p:sldIdLst>
    <p:sldId xmlns:r="http://schemas.openxmlformats.org/officeDocument/2006/relationships" id="256" r:id="Rb60adda17e8f44e0"/>
    <p:sldId xmlns:r="http://schemas.openxmlformats.org/officeDocument/2006/relationships" id="257" r:id="R8f1a99364cf2430f"/>
    <p:sldId xmlns:r="http://schemas.openxmlformats.org/officeDocument/2006/relationships" id="258" r:id="R1e2b78d8c99945ce"/>
    <p:sldId xmlns:r="http://schemas.openxmlformats.org/officeDocument/2006/relationships" id="259" r:id="R3e0829272f3b4c5e"/>
    <p:sldId xmlns:r="http://schemas.openxmlformats.org/officeDocument/2006/relationships" id="260" r:id="R2adfbd54b57646e5"/>
    <p:sldId xmlns:r="http://schemas.openxmlformats.org/officeDocument/2006/relationships" id="261" r:id="R217fa5ddb44346cf"/>
    <p:sldId xmlns:r="http://schemas.openxmlformats.org/officeDocument/2006/relationships" id="262" r:id="R53f10b354a0c4b1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4a8dd6f4b54db3" /><Relationship Type="http://schemas.openxmlformats.org/officeDocument/2006/relationships/slide" Target="/ppt/slides/slide1.xml" Id="Rb60adda17e8f44e0" /><Relationship Type="http://schemas.openxmlformats.org/officeDocument/2006/relationships/slide" Target="/ppt/slides/slide2.xml" Id="R8f1a99364cf2430f" /><Relationship Type="http://schemas.openxmlformats.org/officeDocument/2006/relationships/slide" Target="/ppt/slides/slide3.xml" Id="R1e2b78d8c99945ce" /><Relationship Type="http://schemas.openxmlformats.org/officeDocument/2006/relationships/slide" Target="/ppt/slides/slide4.xml" Id="R3e0829272f3b4c5e" /><Relationship Type="http://schemas.openxmlformats.org/officeDocument/2006/relationships/slide" Target="/ppt/slides/slide5.xml" Id="R2adfbd54b57646e5" /><Relationship Type="http://schemas.openxmlformats.org/officeDocument/2006/relationships/slide" Target="/ppt/slides/slide6.xml" Id="R217fa5ddb44346cf" /><Relationship Type="http://schemas.openxmlformats.org/officeDocument/2006/relationships/slide" Target="/ppt/slides/slide7.xml" Id="R53f10b354a0c4b1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266d46585c462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06f293e57e42cb" /><Relationship Type="http://schemas.openxmlformats.org/officeDocument/2006/relationships/theme" Target="/ppt/slideMasters/theme/theme1.xml" Id="Rb599f7cb737e4a0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06f293e57e42c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d8d9c669774db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5206b054364a1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01795427884ea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95ad8aa24249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c87ce12ef44e4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bf13e1af39490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e7d8bb70de4a3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DEVIK PARK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DEVIK PARK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DEVIK PARK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DEVIK PARK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DEVIK PARK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DEVIK PARK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−1 150 916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674 000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342 608 672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946 214 573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DEVIK PARK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SKANDINAVISKA ENSKILDA BANKEN AB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HASSEL HOLDING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LJM AS  –  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ADLER KONSULT AS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MOGER INVEST AS  –  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CAKA AS  –  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DEVIK PARK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DNB Carnegie Business Mgmt AS, Dronning Eufemias gate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928 848 124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DEVIK PARK INVEST AS</a:t>
            </a:r>
          </a:p>
        </p:txBody>
      </p:sp>
    </p:spTree>
  </p:cSld>
  <p:clrMapOvr>
    <a:masterClrMapping xmlns:a="http://schemas.openxmlformats.org/drawingml/2006/main"/>
  </p:clrMapOvr>
</p:sld>
</file>