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d9ed3df3ab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2ea8df15504b09"/>
  </p:sldMasterIdLst>
  <p:sldIdLst>
    <p:sldId xmlns:r="http://schemas.openxmlformats.org/officeDocument/2006/relationships" id="256" r:id="R3c687ad541a944c1"/>
    <p:sldId xmlns:r="http://schemas.openxmlformats.org/officeDocument/2006/relationships" id="257" r:id="Rd2c3e2609b9445f0"/>
    <p:sldId xmlns:r="http://schemas.openxmlformats.org/officeDocument/2006/relationships" id="258" r:id="R2e59c40eb4b34be0"/>
    <p:sldId xmlns:r="http://schemas.openxmlformats.org/officeDocument/2006/relationships" id="259" r:id="Rf95ceba8abdb46e5"/>
    <p:sldId xmlns:r="http://schemas.openxmlformats.org/officeDocument/2006/relationships" id="260" r:id="Rb5911fa191e541cb"/>
    <p:sldId xmlns:r="http://schemas.openxmlformats.org/officeDocument/2006/relationships" id="261" r:id="Rca9312b9b4904689"/>
    <p:sldId xmlns:r="http://schemas.openxmlformats.org/officeDocument/2006/relationships" id="262" r:id="Ra406b4ab2b4944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ea8df15504b09" /><Relationship Type="http://schemas.openxmlformats.org/officeDocument/2006/relationships/slide" Target="/ppt/slides/slide1.xml" Id="R3c687ad541a944c1" /><Relationship Type="http://schemas.openxmlformats.org/officeDocument/2006/relationships/slide" Target="/ppt/slides/slide2.xml" Id="Rd2c3e2609b9445f0" /><Relationship Type="http://schemas.openxmlformats.org/officeDocument/2006/relationships/slide" Target="/ppt/slides/slide3.xml" Id="R2e59c40eb4b34be0" /><Relationship Type="http://schemas.openxmlformats.org/officeDocument/2006/relationships/slide" Target="/ppt/slides/slide4.xml" Id="Rf95ceba8abdb46e5" /><Relationship Type="http://schemas.openxmlformats.org/officeDocument/2006/relationships/slide" Target="/ppt/slides/slide5.xml" Id="Rb5911fa191e541cb" /><Relationship Type="http://schemas.openxmlformats.org/officeDocument/2006/relationships/slide" Target="/ppt/slides/slide6.xml" Id="Rca9312b9b4904689" /><Relationship Type="http://schemas.openxmlformats.org/officeDocument/2006/relationships/slide" Target="/ppt/slides/slide7.xml" Id="Ra406b4ab2b4944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3cb77ff59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4051deda4487b" /><Relationship Type="http://schemas.openxmlformats.org/officeDocument/2006/relationships/theme" Target="/ppt/slideMasters/theme/theme1.xml" Id="R14be6904c9d0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4051deda4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925b56c81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a76554957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03575d2f4b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a50411d6841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2ba8922d145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f8b08065f49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7122e361d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AURNELIA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AURNELIA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1 547 579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ODD-WILLY KLEIVEN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AURNELIA AS</a:t>
            </a:r>
          </a:p>
        </p:txBody>
      </p:sp>
    </p:spTree>
  </p:cSld>
  <p:clrMapOvr>
    <a:masterClrMapping xmlns:a="http://schemas.openxmlformats.org/drawingml/2006/main"/>
  </p:clrMapOvr>
</p:sld>
</file>