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b3e069e0b947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372c1b00564902"/>
  </p:sldMasterIdLst>
  <p:sldIdLst>
    <p:sldId xmlns:r="http://schemas.openxmlformats.org/officeDocument/2006/relationships" id="256" r:id="R010bfddb34c94537"/>
    <p:sldId xmlns:r="http://schemas.openxmlformats.org/officeDocument/2006/relationships" id="257" r:id="Ra8ef9acc2a6a4621"/>
    <p:sldId xmlns:r="http://schemas.openxmlformats.org/officeDocument/2006/relationships" id="258" r:id="R7fcd07d2cf284a3f"/>
    <p:sldId xmlns:r="http://schemas.openxmlformats.org/officeDocument/2006/relationships" id="259" r:id="Red9b46cebdfd4fc0"/>
    <p:sldId xmlns:r="http://schemas.openxmlformats.org/officeDocument/2006/relationships" id="260" r:id="Rfbbfa1b985974557"/>
    <p:sldId xmlns:r="http://schemas.openxmlformats.org/officeDocument/2006/relationships" id="261" r:id="Rc93af20184ec47fc"/>
    <p:sldId xmlns:r="http://schemas.openxmlformats.org/officeDocument/2006/relationships" id="262" r:id="Rffdcdd0d7fb446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72c1b00564902" /><Relationship Type="http://schemas.openxmlformats.org/officeDocument/2006/relationships/slide" Target="/ppt/slides/slide1.xml" Id="R010bfddb34c94537" /><Relationship Type="http://schemas.openxmlformats.org/officeDocument/2006/relationships/slide" Target="/ppt/slides/slide2.xml" Id="Ra8ef9acc2a6a4621" /><Relationship Type="http://schemas.openxmlformats.org/officeDocument/2006/relationships/slide" Target="/ppt/slides/slide3.xml" Id="R7fcd07d2cf284a3f" /><Relationship Type="http://schemas.openxmlformats.org/officeDocument/2006/relationships/slide" Target="/ppt/slides/slide4.xml" Id="Red9b46cebdfd4fc0" /><Relationship Type="http://schemas.openxmlformats.org/officeDocument/2006/relationships/slide" Target="/ppt/slides/slide5.xml" Id="Rfbbfa1b985974557" /><Relationship Type="http://schemas.openxmlformats.org/officeDocument/2006/relationships/slide" Target="/ppt/slides/slide6.xml" Id="Rc93af20184ec47fc" /><Relationship Type="http://schemas.openxmlformats.org/officeDocument/2006/relationships/slide" Target="/ppt/slides/slide7.xml" Id="Rffdcdd0d7fb446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b45ec32674d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276a04de9439b" /><Relationship Type="http://schemas.openxmlformats.org/officeDocument/2006/relationships/theme" Target="/ppt/slideMasters/theme/theme1.xml" Id="R6d1cea7ff7984e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3276a04de943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5da82df2249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ba9f4abfb45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842e02b2747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c68e7e53e41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cb613275e41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ae0df910147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acb845e2844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 DESIGN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 DESIGN AS ble etablert [år] og holder til i Rudshøgda.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FALKLEV TOBIAS SIMENGÅRD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Kinnlimarka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2360 Rudshøgda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928 856 607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