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81c059aa734f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44929dbbb944d5"/>
  </p:sldMasterIdLst>
  <p:sldIdLst>
    <p:sldId xmlns:r="http://schemas.openxmlformats.org/officeDocument/2006/relationships" id="256" r:id="R5adb4763a2214a44"/>
    <p:sldId xmlns:r="http://schemas.openxmlformats.org/officeDocument/2006/relationships" id="257" r:id="R0531d2bb98bf4718"/>
    <p:sldId xmlns:r="http://schemas.openxmlformats.org/officeDocument/2006/relationships" id="258" r:id="R138d1e086ad04bfc"/>
    <p:sldId xmlns:r="http://schemas.openxmlformats.org/officeDocument/2006/relationships" id="259" r:id="Rf9658f0be6eb4b23"/>
    <p:sldId xmlns:r="http://schemas.openxmlformats.org/officeDocument/2006/relationships" id="260" r:id="R9f765c48df674630"/>
    <p:sldId xmlns:r="http://schemas.openxmlformats.org/officeDocument/2006/relationships" id="261" r:id="R1033dfe289e04d45"/>
    <p:sldId xmlns:r="http://schemas.openxmlformats.org/officeDocument/2006/relationships" id="262" r:id="Rd2cd03ec89c84d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4929dbbb944d5" /><Relationship Type="http://schemas.openxmlformats.org/officeDocument/2006/relationships/slide" Target="/ppt/slides/slide1.xml" Id="R5adb4763a2214a44" /><Relationship Type="http://schemas.openxmlformats.org/officeDocument/2006/relationships/slide" Target="/ppt/slides/slide2.xml" Id="R0531d2bb98bf4718" /><Relationship Type="http://schemas.openxmlformats.org/officeDocument/2006/relationships/slide" Target="/ppt/slides/slide3.xml" Id="R138d1e086ad04bfc" /><Relationship Type="http://schemas.openxmlformats.org/officeDocument/2006/relationships/slide" Target="/ppt/slides/slide4.xml" Id="Rf9658f0be6eb4b23" /><Relationship Type="http://schemas.openxmlformats.org/officeDocument/2006/relationships/slide" Target="/ppt/slides/slide5.xml" Id="R9f765c48df674630" /><Relationship Type="http://schemas.openxmlformats.org/officeDocument/2006/relationships/slide" Target="/ppt/slides/slide6.xml" Id="R1033dfe289e04d45" /><Relationship Type="http://schemas.openxmlformats.org/officeDocument/2006/relationships/slide" Target="/ppt/slides/slide7.xml" Id="Rd2cd03ec89c84d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1a83cbfb642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bd4d8342240c9" /><Relationship Type="http://schemas.openxmlformats.org/officeDocument/2006/relationships/theme" Target="/ppt/slideMasters/theme/theme1.xml" Id="Rc93a148702ae4c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ebd4d8342240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b14b3ddc444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5ab187cb94e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24179fa7741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219ea60e744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66ce70e134d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300fc5c4842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850a7ddf94f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LAUSGARDA HONNINGFABRIKK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LAUSGARDA HONNINGFABRIKK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HOLSTAD HAAVARD HAKTOR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NERLI HANS OLAV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HOLSTAD HAAVARD HAKTOR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NERLI HANS OLAV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Haavard Haktor Holstad, Steinsrudgutua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928 866 521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