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a60026fc224b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4468dafd9c4afb"/>
  </p:sldMasterIdLst>
  <p:sldIdLst>
    <p:sldId xmlns:r="http://schemas.openxmlformats.org/officeDocument/2006/relationships" id="256" r:id="R508204300eaf499a"/>
    <p:sldId xmlns:r="http://schemas.openxmlformats.org/officeDocument/2006/relationships" id="257" r:id="R83100ce2253d48bf"/>
    <p:sldId xmlns:r="http://schemas.openxmlformats.org/officeDocument/2006/relationships" id="258" r:id="R94f9cd54c79148cf"/>
    <p:sldId xmlns:r="http://schemas.openxmlformats.org/officeDocument/2006/relationships" id="259" r:id="R047445f2cb824cb9"/>
    <p:sldId xmlns:r="http://schemas.openxmlformats.org/officeDocument/2006/relationships" id="260" r:id="Rfba421d8c36445d8"/>
    <p:sldId xmlns:r="http://schemas.openxmlformats.org/officeDocument/2006/relationships" id="261" r:id="Ra210f97166f64bdd"/>
    <p:sldId xmlns:r="http://schemas.openxmlformats.org/officeDocument/2006/relationships" id="262" r:id="Ree149e2d668a4a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4468dafd9c4afb" /><Relationship Type="http://schemas.openxmlformats.org/officeDocument/2006/relationships/slide" Target="/ppt/slides/slide1.xml" Id="R508204300eaf499a" /><Relationship Type="http://schemas.openxmlformats.org/officeDocument/2006/relationships/slide" Target="/ppt/slides/slide2.xml" Id="R83100ce2253d48bf" /><Relationship Type="http://schemas.openxmlformats.org/officeDocument/2006/relationships/slide" Target="/ppt/slides/slide3.xml" Id="R94f9cd54c79148cf" /><Relationship Type="http://schemas.openxmlformats.org/officeDocument/2006/relationships/slide" Target="/ppt/slides/slide4.xml" Id="R047445f2cb824cb9" /><Relationship Type="http://schemas.openxmlformats.org/officeDocument/2006/relationships/slide" Target="/ppt/slides/slide5.xml" Id="Rfba421d8c36445d8" /><Relationship Type="http://schemas.openxmlformats.org/officeDocument/2006/relationships/slide" Target="/ppt/slides/slide6.xml" Id="Ra210f97166f64bdd" /><Relationship Type="http://schemas.openxmlformats.org/officeDocument/2006/relationships/slide" Target="/ppt/slides/slide7.xml" Id="Ree149e2d668a4a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417428aaa94a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735f506624b40" /><Relationship Type="http://schemas.openxmlformats.org/officeDocument/2006/relationships/theme" Target="/ppt/slideMasters/theme/theme1.xml" Id="Rc75d59d8914441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7735f506624b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94aa5275744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e1f1a035646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4454f244247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a8922102248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d7fe5865145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425ad50e142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79d12c3a24d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SKYEN HOLDING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297 357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761 184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766 159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JØRSTAD SVANES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Oskleiva 73F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1786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928 900 665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