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46306652e34e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a3c703309a409b"/>
  </p:sldMasterIdLst>
  <p:sldIdLst>
    <p:sldId xmlns:r="http://schemas.openxmlformats.org/officeDocument/2006/relationships" id="256" r:id="Re11996b6e5c440c1"/>
    <p:sldId xmlns:r="http://schemas.openxmlformats.org/officeDocument/2006/relationships" id="257" r:id="Rc8e9e65172d44db2"/>
    <p:sldId xmlns:r="http://schemas.openxmlformats.org/officeDocument/2006/relationships" id="258" r:id="R534e4cfb8cce4b7f"/>
    <p:sldId xmlns:r="http://schemas.openxmlformats.org/officeDocument/2006/relationships" id="259" r:id="R08fc6794d7404dfa"/>
    <p:sldId xmlns:r="http://schemas.openxmlformats.org/officeDocument/2006/relationships" id="260" r:id="R25558403757d474d"/>
    <p:sldId xmlns:r="http://schemas.openxmlformats.org/officeDocument/2006/relationships" id="261" r:id="Rbdd18d4898f64b5d"/>
    <p:sldId xmlns:r="http://schemas.openxmlformats.org/officeDocument/2006/relationships" id="262" r:id="R071ff5ed2f3842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a3c703309a409b" /><Relationship Type="http://schemas.openxmlformats.org/officeDocument/2006/relationships/slide" Target="/ppt/slides/slide1.xml" Id="Re11996b6e5c440c1" /><Relationship Type="http://schemas.openxmlformats.org/officeDocument/2006/relationships/slide" Target="/ppt/slides/slide2.xml" Id="Rc8e9e65172d44db2" /><Relationship Type="http://schemas.openxmlformats.org/officeDocument/2006/relationships/slide" Target="/ppt/slides/slide3.xml" Id="R534e4cfb8cce4b7f" /><Relationship Type="http://schemas.openxmlformats.org/officeDocument/2006/relationships/slide" Target="/ppt/slides/slide4.xml" Id="R08fc6794d7404dfa" /><Relationship Type="http://schemas.openxmlformats.org/officeDocument/2006/relationships/slide" Target="/ppt/slides/slide5.xml" Id="R25558403757d474d" /><Relationship Type="http://schemas.openxmlformats.org/officeDocument/2006/relationships/slide" Target="/ppt/slides/slide6.xml" Id="Rbdd18d4898f64b5d" /><Relationship Type="http://schemas.openxmlformats.org/officeDocument/2006/relationships/slide" Target="/ppt/slides/slide7.xml" Id="R071ff5ed2f3842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0ea7bb49d64c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0f9d7a24d4bac" /><Relationship Type="http://schemas.openxmlformats.org/officeDocument/2006/relationships/theme" Target="/ppt/slideMasters/theme/theme1.xml" Id="R7c2fbb79b56c4a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50f9d7a24d4b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80d023ce74e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0e8b4bdbf4d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c14e984fb47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0e06647834c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e07d1c6df4d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8fe05214e4c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15f6689ad48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EIENDOMSPARTNER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EIENDOMSPARTNER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EIENDOMSPARTNER NORD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EIENDOMSPARTNER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EIENDOMSPARTNER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EIENDOMSPARTNER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15 309 243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3 301 507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2 044 387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5 365 324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23 967 618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EIENDOMSPARTNER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IB-JO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EIENDOMSPARTNER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Karlsøyvegen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9015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928 901 416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EIENDOMSPARTNER NORD AS</a:t>
            </a:r>
          </a:p>
        </p:txBody>
      </p:sp>
    </p:spTree>
  </p:cSld>
  <p:clrMapOvr>
    <a:masterClrMapping xmlns:a="http://schemas.openxmlformats.org/drawingml/2006/main"/>
  </p:clrMapOvr>
</p:sld>
</file>