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e7d7cf909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c101fd2f14f61"/>
  </p:sldMasterIdLst>
  <p:sldIdLst>
    <p:sldId xmlns:r="http://schemas.openxmlformats.org/officeDocument/2006/relationships" id="256" r:id="R1676ed8618f44dd9"/>
    <p:sldId xmlns:r="http://schemas.openxmlformats.org/officeDocument/2006/relationships" id="257" r:id="R7f5ab70096ee4ef7"/>
    <p:sldId xmlns:r="http://schemas.openxmlformats.org/officeDocument/2006/relationships" id="258" r:id="R831cc8ca147d436c"/>
    <p:sldId xmlns:r="http://schemas.openxmlformats.org/officeDocument/2006/relationships" id="259" r:id="R80c1a34162914765"/>
    <p:sldId xmlns:r="http://schemas.openxmlformats.org/officeDocument/2006/relationships" id="260" r:id="Rfda891dd43784009"/>
    <p:sldId xmlns:r="http://schemas.openxmlformats.org/officeDocument/2006/relationships" id="261" r:id="R25e65f26cbbc45de"/>
    <p:sldId xmlns:r="http://schemas.openxmlformats.org/officeDocument/2006/relationships" id="262" r:id="R1baf2e7a7af644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c101fd2f14f61" /><Relationship Type="http://schemas.openxmlformats.org/officeDocument/2006/relationships/slide" Target="/ppt/slides/slide1.xml" Id="R1676ed8618f44dd9" /><Relationship Type="http://schemas.openxmlformats.org/officeDocument/2006/relationships/slide" Target="/ppt/slides/slide2.xml" Id="R7f5ab70096ee4ef7" /><Relationship Type="http://schemas.openxmlformats.org/officeDocument/2006/relationships/slide" Target="/ppt/slides/slide3.xml" Id="R831cc8ca147d436c" /><Relationship Type="http://schemas.openxmlformats.org/officeDocument/2006/relationships/slide" Target="/ppt/slides/slide4.xml" Id="R80c1a34162914765" /><Relationship Type="http://schemas.openxmlformats.org/officeDocument/2006/relationships/slide" Target="/ppt/slides/slide5.xml" Id="Rfda891dd43784009" /><Relationship Type="http://schemas.openxmlformats.org/officeDocument/2006/relationships/slide" Target="/ppt/slides/slide6.xml" Id="R25e65f26cbbc45de" /><Relationship Type="http://schemas.openxmlformats.org/officeDocument/2006/relationships/slide" Target="/ppt/slides/slide7.xml" Id="R1baf2e7a7af644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246b61696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1fb73f134aa4" /><Relationship Type="http://schemas.openxmlformats.org/officeDocument/2006/relationships/theme" Target="/ppt/slideMasters/theme/theme1.xml" Id="R167459f752434f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31fb73f13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abeeefd8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bf521bbc3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4099b71ac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14b8b288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6fad94823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6a0650bf43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a57504ef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MARTON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MARTON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MARTON KAPITAL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MARTON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MARTON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MARTON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30 634 015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MARTON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 KETIL STOKKA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CLEMENT STOKKA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MARTON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Godesetdalen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martonkapital@martongruppen.no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928 958 752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MARTON KAPITAL AS</a:t>
            </a:r>
          </a:p>
        </p:txBody>
      </p:sp>
    </p:spTree>
  </p:cSld>
  <p:clrMapOvr>
    <a:masterClrMapping xmlns:a="http://schemas.openxmlformats.org/drawingml/2006/main"/>
  </p:clrMapOvr>
</p:sld>
</file>