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27649072743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ad0f080e8d4462"/>
  </p:sldMasterIdLst>
  <p:sldIdLst>
    <p:sldId xmlns:r="http://schemas.openxmlformats.org/officeDocument/2006/relationships" id="256" r:id="Rc4c35866f2424057"/>
    <p:sldId xmlns:r="http://schemas.openxmlformats.org/officeDocument/2006/relationships" id="257" r:id="Re8862b8d30934f19"/>
    <p:sldId xmlns:r="http://schemas.openxmlformats.org/officeDocument/2006/relationships" id="258" r:id="Rd2ec7e0cd9d74d5d"/>
    <p:sldId xmlns:r="http://schemas.openxmlformats.org/officeDocument/2006/relationships" id="259" r:id="R3f982fc22f664115"/>
    <p:sldId xmlns:r="http://schemas.openxmlformats.org/officeDocument/2006/relationships" id="260" r:id="Rec525c24c2b6445d"/>
    <p:sldId xmlns:r="http://schemas.openxmlformats.org/officeDocument/2006/relationships" id="261" r:id="R5521b44a01074b9f"/>
    <p:sldId xmlns:r="http://schemas.openxmlformats.org/officeDocument/2006/relationships" id="262" r:id="Rf822d37a699e40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d0f080e8d4462" /><Relationship Type="http://schemas.openxmlformats.org/officeDocument/2006/relationships/slide" Target="/ppt/slides/slide1.xml" Id="Rc4c35866f2424057" /><Relationship Type="http://schemas.openxmlformats.org/officeDocument/2006/relationships/slide" Target="/ppt/slides/slide2.xml" Id="Re8862b8d30934f19" /><Relationship Type="http://schemas.openxmlformats.org/officeDocument/2006/relationships/slide" Target="/ppt/slides/slide3.xml" Id="Rd2ec7e0cd9d74d5d" /><Relationship Type="http://schemas.openxmlformats.org/officeDocument/2006/relationships/slide" Target="/ppt/slides/slide4.xml" Id="R3f982fc22f664115" /><Relationship Type="http://schemas.openxmlformats.org/officeDocument/2006/relationships/slide" Target="/ppt/slides/slide5.xml" Id="Rec525c24c2b6445d" /><Relationship Type="http://schemas.openxmlformats.org/officeDocument/2006/relationships/slide" Target="/ppt/slides/slide6.xml" Id="R5521b44a01074b9f" /><Relationship Type="http://schemas.openxmlformats.org/officeDocument/2006/relationships/slide" Target="/ppt/slides/slide7.xml" Id="Rf822d37a699e40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1b0df8f7d4b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a8d9df58e4a77" /><Relationship Type="http://schemas.openxmlformats.org/officeDocument/2006/relationships/theme" Target="/ppt/slideMasters/theme/theme1.xml" Id="R7575837fd0bb4b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ea8d9df58e4a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a1b5639ad4a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32a5c490944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07745266d42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283d8bff44e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e98070bba4e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d577550ab43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a808ce0a943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FRYDENS HOLDING AS ble etablert [år] og holder til i Østre Gausdal.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933 502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1 035 730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Øyvind Dahl, Åkerlykkja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2651 Østre Gausdal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929 009 649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FRYDENS HOLDING AS</a:t>
            </a:r>
          </a:p>
        </p:txBody>
      </p:sp>
    </p:spTree>
  </p:cSld>
  <p:clrMapOvr>
    <a:masterClrMapping xmlns:a="http://schemas.openxmlformats.org/drawingml/2006/main"/>
  </p:clrMapOvr>
</p:sld>
</file>