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fda8ab57745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cb137346f4ff7"/>
  </p:sldMasterIdLst>
  <p:sldIdLst>
    <p:sldId xmlns:r="http://schemas.openxmlformats.org/officeDocument/2006/relationships" id="256" r:id="R0c9c34c064654f55"/>
    <p:sldId xmlns:r="http://schemas.openxmlformats.org/officeDocument/2006/relationships" id="257" r:id="R1d05236e8eb24cb6"/>
    <p:sldId xmlns:r="http://schemas.openxmlformats.org/officeDocument/2006/relationships" id="258" r:id="Rd2ccf65302ad41e7"/>
    <p:sldId xmlns:r="http://schemas.openxmlformats.org/officeDocument/2006/relationships" id="259" r:id="R342afd764c48464b"/>
    <p:sldId xmlns:r="http://schemas.openxmlformats.org/officeDocument/2006/relationships" id="260" r:id="R87dc923b253c4df4"/>
    <p:sldId xmlns:r="http://schemas.openxmlformats.org/officeDocument/2006/relationships" id="261" r:id="R7b7a1d9e5ae54083"/>
    <p:sldId xmlns:r="http://schemas.openxmlformats.org/officeDocument/2006/relationships" id="262" r:id="R60b22f88117e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cb137346f4ff7" /><Relationship Type="http://schemas.openxmlformats.org/officeDocument/2006/relationships/slide" Target="/ppt/slides/slide1.xml" Id="R0c9c34c064654f55" /><Relationship Type="http://schemas.openxmlformats.org/officeDocument/2006/relationships/slide" Target="/ppt/slides/slide2.xml" Id="R1d05236e8eb24cb6" /><Relationship Type="http://schemas.openxmlformats.org/officeDocument/2006/relationships/slide" Target="/ppt/slides/slide3.xml" Id="Rd2ccf65302ad41e7" /><Relationship Type="http://schemas.openxmlformats.org/officeDocument/2006/relationships/slide" Target="/ppt/slides/slide4.xml" Id="R342afd764c48464b" /><Relationship Type="http://schemas.openxmlformats.org/officeDocument/2006/relationships/slide" Target="/ppt/slides/slide5.xml" Id="R87dc923b253c4df4" /><Relationship Type="http://schemas.openxmlformats.org/officeDocument/2006/relationships/slide" Target="/ppt/slides/slide6.xml" Id="R7b7a1d9e5ae54083" /><Relationship Type="http://schemas.openxmlformats.org/officeDocument/2006/relationships/slide" Target="/ppt/slides/slide7.xml" Id="R60b22f88117e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1998e0ac9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08cff1864438d" /><Relationship Type="http://schemas.openxmlformats.org/officeDocument/2006/relationships/theme" Target="/ppt/slideMasters/theme/theme1.xml" Id="R4ca83786d7ef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08cff1864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75d322e5043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63f6beceb4e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2b04c34c4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56534b25b48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85e3ac46949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64fbb27d44e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c9be048c2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