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e62fde4d8449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9abc4d6ec64c6e"/>
  </p:sldMasterIdLst>
  <p:sldIdLst>
    <p:sldId xmlns:r="http://schemas.openxmlformats.org/officeDocument/2006/relationships" id="256" r:id="R3853eb8e7eea4bc7"/>
    <p:sldId xmlns:r="http://schemas.openxmlformats.org/officeDocument/2006/relationships" id="257" r:id="R1603d7d03a7149a8"/>
    <p:sldId xmlns:r="http://schemas.openxmlformats.org/officeDocument/2006/relationships" id="258" r:id="R6f04cd0c53fc4544"/>
    <p:sldId xmlns:r="http://schemas.openxmlformats.org/officeDocument/2006/relationships" id="259" r:id="R88bc28cf244f40f3"/>
    <p:sldId xmlns:r="http://schemas.openxmlformats.org/officeDocument/2006/relationships" id="260" r:id="Rd7065b6c81e4467f"/>
    <p:sldId xmlns:r="http://schemas.openxmlformats.org/officeDocument/2006/relationships" id="261" r:id="R4150c581644b4aba"/>
    <p:sldId xmlns:r="http://schemas.openxmlformats.org/officeDocument/2006/relationships" id="262" r:id="R7ddd1c1ec79c4a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abc4d6ec64c6e" /><Relationship Type="http://schemas.openxmlformats.org/officeDocument/2006/relationships/slide" Target="/ppt/slides/slide1.xml" Id="R3853eb8e7eea4bc7" /><Relationship Type="http://schemas.openxmlformats.org/officeDocument/2006/relationships/slide" Target="/ppt/slides/slide2.xml" Id="R1603d7d03a7149a8" /><Relationship Type="http://schemas.openxmlformats.org/officeDocument/2006/relationships/slide" Target="/ppt/slides/slide3.xml" Id="R6f04cd0c53fc4544" /><Relationship Type="http://schemas.openxmlformats.org/officeDocument/2006/relationships/slide" Target="/ppt/slides/slide4.xml" Id="R88bc28cf244f40f3" /><Relationship Type="http://schemas.openxmlformats.org/officeDocument/2006/relationships/slide" Target="/ppt/slides/slide5.xml" Id="Rd7065b6c81e4467f" /><Relationship Type="http://schemas.openxmlformats.org/officeDocument/2006/relationships/slide" Target="/ppt/slides/slide6.xml" Id="R4150c581644b4aba" /><Relationship Type="http://schemas.openxmlformats.org/officeDocument/2006/relationships/slide" Target="/ppt/slides/slide7.xml" Id="R7ddd1c1ec79c4a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3d5b2a4b346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c91817ecb4e9c" /><Relationship Type="http://schemas.openxmlformats.org/officeDocument/2006/relationships/theme" Target="/ppt/slideMasters/theme/theme1.xml" Id="R675d3407cc704a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c91817ecb4e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344e431c247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fde3e92ad4c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70a9562d548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65641bb8141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6c05723dd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66f0cb0b94a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3b343285340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AMUNDSEN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AMUNDSEN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ANDRÉ THORSØ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2068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929 045 262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