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0b6e42ad6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d29fd6a3dd4c3c"/>
  </p:sldMasterIdLst>
  <p:sldIdLst>
    <p:sldId xmlns:r="http://schemas.openxmlformats.org/officeDocument/2006/relationships" id="256" r:id="Ra9b48056f6fc4bd1"/>
    <p:sldId xmlns:r="http://schemas.openxmlformats.org/officeDocument/2006/relationships" id="257" r:id="R72c9077da88046ba"/>
    <p:sldId xmlns:r="http://schemas.openxmlformats.org/officeDocument/2006/relationships" id="258" r:id="Rf37c8c82f1394c42"/>
    <p:sldId xmlns:r="http://schemas.openxmlformats.org/officeDocument/2006/relationships" id="259" r:id="R0a6505f65f98455b"/>
    <p:sldId xmlns:r="http://schemas.openxmlformats.org/officeDocument/2006/relationships" id="260" r:id="R7f20ef8c379f4bb6"/>
    <p:sldId xmlns:r="http://schemas.openxmlformats.org/officeDocument/2006/relationships" id="261" r:id="R8571d6a3cb034aa8"/>
    <p:sldId xmlns:r="http://schemas.openxmlformats.org/officeDocument/2006/relationships" id="262" r:id="R99478d973f8a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29fd6a3dd4c3c" /><Relationship Type="http://schemas.openxmlformats.org/officeDocument/2006/relationships/slide" Target="/ppt/slides/slide1.xml" Id="Ra9b48056f6fc4bd1" /><Relationship Type="http://schemas.openxmlformats.org/officeDocument/2006/relationships/slide" Target="/ppt/slides/slide2.xml" Id="R72c9077da88046ba" /><Relationship Type="http://schemas.openxmlformats.org/officeDocument/2006/relationships/slide" Target="/ppt/slides/slide3.xml" Id="Rf37c8c82f1394c42" /><Relationship Type="http://schemas.openxmlformats.org/officeDocument/2006/relationships/slide" Target="/ppt/slides/slide4.xml" Id="R0a6505f65f98455b" /><Relationship Type="http://schemas.openxmlformats.org/officeDocument/2006/relationships/slide" Target="/ppt/slides/slide5.xml" Id="R7f20ef8c379f4bb6" /><Relationship Type="http://schemas.openxmlformats.org/officeDocument/2006/relationships/slide" Target="/ppt/slides/slide6.xml" Id="R8571d6a3cb034aa8" /><Relationship Type="http://schemas.openxmlformats.org/officeDocument/2006/relationships/slide" Target="/ppt/slides/slide7.xml" Id="R99478d973f8a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86f792e8c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2cf6a24624a5d" /><Relationship Type="http://schemas.openxmlformats.org/officeDocument/2006/relationships/theme" Target="/ppt/slideMasters/theme/theme1.xml" Id="Ra03bcd8f16ee41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02cf6a24624a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d2401dcf6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b4cb2e318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8ef34ffaf44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042f309fe4b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dfb8133c14c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2d03f7b5c41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b04177100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TUPPEL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TUPPEL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932 280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JOFE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