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9e6e0cfd4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21d2e7f234cd1"/>
  </p:sldMasterIdLst>
  <p:sldIdLst>
    <p:sldId xmlns:r="http://schemas.openxmlformats.org/officeDocument/2006/relationships" id="256" r:id="R5ef20b75420543c1"/>
    <p:sldId xmlns:r="http://schemas.openxmlformats.org/officeDocument/2006/relationships" id="257" r:id="Ra0c31bd11e8144ca"/>
    <p:sldId xmlns:r="http://schemas.openxmlformats.org/officeDocument/2006/relationships" id="258" r:id="Rae73bd0e2a6d4411"/>
    <p:sldId xmlns:r="http://schemas.openxmlformats.org/officeDocument/2006/relationships" id="259" r:id="Raef7b43bc9704c47"/>
    <p:sldId xmlns:r="http://schemas.openxmlformats.org/officeDocument/2006/relationships" id="260" r:id="Rce85ee70d4064caf"/>
    <p:sldId xmlns:r="http://schemas.openxmlformats.org/officeDocument/2006/relationships" id="261" r:id="R6915fb16171046ab"/>
    <p:sldId xmlns:r="http://schemas.openxmlformats.org/officeDocument/2006/relationships" id="262" r:id="Reb7cee620141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21d2e7f234cd1" /><Relationship Type="http://schemas.openxmlformats.org/officeDocument/2006/relationships/slide" Target="/ppt/slides/slide1.xml" Id="R5ef20b75420543c1" /><Relationship Type="http://schemas.openxmlformats.org/officeDocument/2006/relationships/slide" Target="/ppt/slides/slide2.xml" Id="Ra0c31bd11e8144ca" /><Relationship Type="http://schemas.openxmlformats.org/officeDocument/2006/relationships/slide" Target="/ppt/slides/slide3.xml" Id="Rae73bd0e2a6d4411" /><Relationship Type="http://schemas.openxmlformats.org/officeDocument/2006/relationships/slide" Target="/ppt/slides/slide4.xml" Id="Raef7b43bc9704c47" /><Relationship Type="http://schemas.openxmlformats.org/officeDocument/2006/relationships/slide" Target="/ppt/slides/slide5.xml" Id="Rce85ee70d4064caf" /><Relationship Type="http://schemas.openxmlformats.org/officeDocument/2006/relationships/slide" Target="/ppt/slides/slide6.xml" Id="R6915fb16171046ab" /><Relationship Type="http://schemas.openxmlformats.org/officeDocument/2006/relationships/slide" Target="/ppt/slides/slide7.xml" Id="Reb7cee620141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6a2d42008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51965ae254034" /><Relationship Type="http://schemas.openxmlformats.org/officeDocument/2006/relationships/theme" Target="/ppt/slideMasters/theme/theme1.xml" Id="R46c7e9199a29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51965ae25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ffa8ad13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31cd9cff4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1ed28e99e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44c396583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98812be07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d03b7f5b4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dabc4d3a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BRG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BRG HOLDCO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1 203 747 368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46 375 977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24 189 044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−9 442 046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554 357 495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GRUPPEN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 etasje, 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929 048 520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