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9f54972c7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7ff1f410c4b02"/>
  </p:sldMasterIdLst>
  <p:sldIdLst>
    <p:sldId xmlns:r="http://schemas.openxmlformats.org/officeDocument/2006/relationships" id="256" r:id="R7e5f56c4745d4632"/>
    <p:sldId xmlns:r="http://schemas.openxmlformats.org/officeDocument/2006/relationships" id="257" r:id="R72370bbfe4594766"/>
    <p:sldId xmlns:r="http://schemas.openxmlformats.org/officeDocument/2006/relationships" id="258" r:id="R08805ecd3dd24a47"/>
    <p:sldId xmlns:r="http://schemas.openxmlformats.org/officeDocument/2006/relationships" id="259" r:id="Refe64f6a631e42ba"/>
    <p:sldId xmlns:r="http://schemas.openxmlformats.org/officeDocument/2006/relationships" id="260" r:id="R56a4d001eb034ddd"/>
    <p:sldId xmlns:r="http://schemas.openxmlformats.org/officeDocument/2006/relationships" id="261" r:id="R9669b7626ada4d00"/>
    <p:sldId xmlns:r="http://schemas.openxmlformats.org/officeDocument/2006/relationships" id="262" r:id="R2bb153a107a9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7ff1f410c4b02" /><Relationship Type="http://schemas.openxmlformats.org/officeDocument/2006/relationships/slide" Target="/ppt/slides/slide1.xml" Id="R7e5f56c4745d4632" /><Relationship Type="http://schemas.openxmlformats.org/officeDocument/2006/relationships/slide" Target="/ppt/slides/slide2.xml" Id="R72370bbfe4594766" /><Relationship Type="http://schemas.openxmlformats.org/officeDocument/2006/relationships/slide" Target="/ppt/slides/slide3.xml" Id="R08805ecd3dd24a47" /><Relationship Type="http://schemas.openxmlformats.org/officeDocument/2006/relationships/slide" Target="/ppt/slides/slide4.xml" Id="Refe64f6a631e42ba" /><Relationship Type="http://schemas.openxmlformats.org/officeDocument/2006/relationships/slide" Target="/ppt/slides/slide5.xml" Id="R56a4d001eb034ddd" /><Relationship Type="http://schemas.openxmlformats.org/officeDocument/2006/relationships/slide" Target="/ppt/slides/slide6.xml" Id="R9669b7626ada4d00" /><Relationship Type="http://schemas.openxmlformats.org/officeDocument/2006/relationships/slide" Target="/ppt/slides/slide7.xml" Id="R2bb153a107a9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869be70c4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38cdeb3b46a8" /><Relationship Type="http://schemas.openxmlformats.org/officeDocument/2006/relationships/theme" Target="/ppt/slideMasters/theme/theme1.xml" Id="Rd8fff9e56b33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538cdeb3b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3161b83e2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b061d810a4d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367d4384c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13527174e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2cbe00e72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0ea19961a49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981ce7da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ELEMENT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ELEMENT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ESPEN VINDØY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Helgesens gate 42F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