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382a701cb641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ea222ad6bd4bff"/>
  </p:sldMasterIdLst>
  <p:sldIdLst>
    <p:sldId xmlns:r="http://schemas.openxmlformats.org/officeDocument/2006/relationships" id="256" r:id="R1d4b000f14e246ed"/>
    <p:sldId xmlns:r="http://schemas.openxmlformats.org/officeDocument/2006/relationships" id="257" r:id="R4ff66909e57b46d2"/>
    <p:sldId xmlns:r="http://schemas.openxmlformats.org/officeDocument/2006/relationships" id="258" r:id="R8c420336dfe04e2d"/>
    <p:sldId xmlns:r="http://schemas.openxmlformats.org/officeDocument/2006/relationships" id="259" r:id="R3ef25ce6e313476c"/>
    <p:sldId xmlns:r="http://schemas.openxmlformats.org/officeDocument/2006/relationships" id="260" r:id="Rff9d0cfeb10741d2"/>
    <p:sldId xmlns:r="http://schemas.openxmlformats.org/officeDocument/2006/relationships" id="261" r:id="Rfcfe0e6982384e08"/>
    <p:sldId xmlns:r="http://schemas.openxmlformats.org/officeDocument/2006/relationships" id="262" r:id="Re17034503b4d42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ea222ad6bd4bff" /><Relationship Type="http://schemas.openxmlformats.org/officeDocument/2006/relationships/slide" Target="/ppt/slides/slide1.xml" Id="R1d4b000f14e246ed" /><Relationship Type="http://schemas.openxmlformats.org/officeDocument/2006/relationships/slide" Target="/ppt/slides/slide2.xml" Id="R4ff66909e57b46d2" /><Relationship Type="http://schemas.openxmlformats.org/officeDocument/2006/relationships/slide" Target="/ppt/slides/slide3.xml" Id="R8c420336dfe04e2d" /><Relationship Type="http://schemas.openxmlformats.org/officeDocument/2006/relationships/slide" Target="/ppt/slides/slide4.xml" Id="R3ef25ce6e313476c" /><Relationship Type="http://schemas.openxmlformats.org/officeDocument/2006/relationships/slide" Target="/ppt/slides/slide5.xml" Id="Rff9d0cfeb10741d2" /><Relationship Type="http://schemas.openxmlformats.org/officeDocument/2006/relationships/slide" Target="/ppt/slides/slide6.xml" Id="Rfcfe0e6982384e08" /><Relationship Type="http://schemas.openxmlformats.org/officeDocument/2006/relationships/slide" Target="/ppt/slides/slide7.xml" Id="Re17034503b4d42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9b9dd11a7a4a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ea775b9974f94" /><Relationship Type="http://schemas.openxmlformats.org/officeDocument/2006/relationships/theme" Target="/ppt/slideMasters/theme/theme1.xml" Id="R0396915e82f344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fea775b9974f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78dfa148f48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2e76cbc3748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58cef7f2c4f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d71dd725e4e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737631abb4e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e9203a1d54e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d9ef91f1742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LTH PERFECT SERVE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LTH PERFECT SERVE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LTH PERFECT SERVE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LTH PERFECT SERVE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LTH PERFECT SERVE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LTH PERFECT SERVE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−22 521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297 479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LTH PERFECT SERVE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LUEN TAK HO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LTH PERFECT SERVE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Restaurant Sawan, President Harbitz'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929 120 213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LTH PERFECT SERVE AS</a:t>
            </a:r>
          </a:p>
        </p:txBody>
      </p:sp>
    </p:spTree>
  </p:cSld>
  <p:clrMapOvr>
    <a:masterClrMapping xmlns:a="http://schemas.openxmlformats.org/drawingml/2006/main"/>
  </p:clrMapOvr>
</p:sld>
</file>