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70588bb34a4d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53ffc51ceb4600"/>
  </p:sldMasterIdLst>
  <p:sldIdLst>
    <p:sldId xmlns:r="http://schemas.openxmlformats.org/officeDocument/2006/relationships" id="256" r:id="R5673999caeff4e5c"/>
    <p:sldId xmlns:r="http://schemas.openxmlformats.org/officeDocument/2006/relationships" id="257" r:id="R0a9e18d025ea4170"/>
    <p:sldId xmlns:r="http://schemas.openxmlformats.org/officeDocument/2006/relationships" id="258" r:id="R1b8aa57f3b654c5f"/>
    <p:sldId xmlns:r="http://schemas.openxmlformats.org/officeDocument/2006/relationships" id="259" r:id="R1aafb2d1cf14491d"/>
    <p:sldId xmlns:r="http://schemas.openxmlformats.org/officeDocument/2006/relationships" id="260" r:id="Rf324a4c89ada4a73"/>
    <p:sldId xmlns:r="http://schemas.openxmlformats.org/officeDocument/2006/relationships" id="261" r:id="R56106c96b29a4353"/>
    <p:sldId xmlns:r="http://schemas.openxmlformats.org/officeDocument/2006/relationships" id="262" r:id="Rfc27cc3cc1c947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53ffc51ceb4600" /><Relationship Type="http://schemas.openxmlformats.org/officeDocument/2006/relationships/slide" Target="/ppt/slides/slide1.xml" Id="R5673999caeff4e5c" /><Relationship Type="http://schemas.openxmlformats.org/officeDocument/2006/relationships/slide" Target="/ppt/slides/slide2.xml" Id="R0a9e18d025ea4170" /><Relationship Type="http://schemas.openxmlformats.org/officeDocument/2006/relationships/slide" Target="/ppt/slides/slide3.xml" Id="R1b8aa57f3b654c5f" /><Relationship Type="http://schemas.openxmlformats.org/officeDocument/2006/relationships/slide" Target="/ppt/slides/slide4.xml" Id="R1aafb2d1cf14491d" /><Relationship Type="http://schemas.openxmlformats.org/officeDocument/2006/relationships/slide" Target="/ppt/slides/slide5.xml" Id="Rf324a4c89ada4a73" /><Relationship Type="http://schemas.openxmlformats.org/officeDocument/2006/relationships/slide" Target="/ppt/slides/slide6.xml" Id="R56106c96b29a4353" /><Relationship Type="http://schemas.openxmlformats.org/officeDocument/2006/relationships/slide" Target="/ppt/slides/slide7.xml" Id="Rfc27cc3cc1c947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e5fa3f418b47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c2f15d5394d55" /><Relationship Type="http://schemas.openxmlformats.org/officeDocument/2006/relationships/theme" Target="/ppt/slideMasters/theme/theme1.xml" Id="R980e949a5fb541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8c2f15d5394d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769ab6c3f4c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bcbcfda7d4e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b411d258541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794798fd642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9d943640ae4e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918a0c7cb649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9195f5ed141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AASENDESIGN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AASENDESIGN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AASENDESIGN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AASENDESIGN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AASENDESIGN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AASENDESIGN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1 657 255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477 120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310 508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2 078 066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2 477 967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AASENDESIGN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AASEN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AASENDESIGN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Konows gate 83A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929 134 664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AASENDESIGN AS</a:t>
            </a:r>
          </a:p>
        </p:txBody>
      </p:sp>
    </p:spTree>
  </p:cSld>
  <p:clrMapOvr>
    <a:masterClrMapping xmlns:a="http://schemas.openxmlformats.org/drawingml/2006/main"/>
  </p:clrMapOvr>
</p:sld>
</file>